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webextensions/taskpanes.xml" ContentType="application/vnd.ms-office.webextensiontaskpanes+xml"/>
  <Override PartName="/ppt/webextensions/webextension1.xml" ContentType="application/vnd.ms-office.webextension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officeDocument/2006/relationships/officeDocument" Target="ppt/presentation.xml"/><Relationship Id="rId1" Type="http://schemas.microsoft.com/office/2011/relationships/webextensiontaskpanes" Target="ppt/webextensions/taskpanes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</p:sldIdLst>
  <p:sldSz cx="14198600" cy="20104100"/>
  <p:notesSz cx="14198600" cy="201041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25" d="100"/>
          <a:sy n="25" d="100"/>
        </p:scale>
        <p:origin x="1388" y="68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065371" y="6232271"/>
            <a:ext cx="12074208" cy="4221861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750" b="0" i="0">
                <a:solidFill>
                  <a:srgbClr val="484C4C"/>
                </a:solidFill>
                <a:latin typeface="Franklin Gothic Medium"/>
                <a:cs typeface="Franklin Gothic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130742" y="11258296"/>
            <a:ext cx="9943465" cy="50260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rgbClr val="D2223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750" b="0" i="0">
                <a:solidFill>
                  <a:srgbClr val="484C4C"/>
                </a:solidFill>
                <a:latin typeface="Franklin Gothic Medium"/>
                <a:cs typeface="Franklin Gothic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1600" b="1" i="0">
                <a:solidFill>
                  <a:srgbClr val="D2223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750" b="0" i="0">
                <a:solidFill>
                  <a:srgbClr val="484C4C"/>
                </a:solidFill>
                <a:latin typeface="Franklin Gothic Medium"/>
                <a:cs typeface="Franklin Gothic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10247" y="4623943"/>
            <a:ext cx="6179153" cy="132687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315549" y="4623943"/>
            <a:ext cx="6179153" cy="1326870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750" b="0" i="0">
                <a:solidFill>
                  <a:srgbClr val="484C4C"/>
                </a:solidFill>
                <a:latin typeface="Franklin Gothic Medium"/>
                <a:cs typeface="Franklin Gothic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10/8/2026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10/8/2026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18242382"/>
            <a:ext cx="14199869" cy="1842135"/>
          </a:xfrm>
          <a:custGeom>
            <a:avLst/>
            <a:gdLst/>
            <a:ahLst/>
            <a:cxnLst/>
            <a:rect l="l" t="t" r="r" b="b"/>
            <a:pathLst>
              <a:path w="14199869" h="1842134">
                <a:moveTo>
                  <a:pt x="14199553" y="0"/>
                </a:moveTo>
                <a:lnTo>
                  <a:pt x="0" y="0"/>
                </a:lnTo>
                <a:lnTo>
                  <a:pt x="0" y="1841780"/>
                </a:lnTo>
                <a:lnTo>
                  <a:pt x="14199553" y="1841780"/>
                </a:lnTo>
                <a:lnTo>
                  <a:pt x="14199553" y="0"/>
                </a:lnTo>
                <a:close/>
              </a:path>
            </a:pathLst>
          </a:custGeom>
          <a:solidFill>
            <a:srgbClr val="D9DCDA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324583" y="3285464"/>
            <a:ext cx="5355590" cy="7543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4750" b="0" i="0">
                <a:solidFill>
                  <a:srgbClr val="484C4C"/>
                </a:solidFill>
                <a:latin typeface="Franklin Gothic Medium"/>
                <a:cs typeface="Franklin Gothic Medium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247863" y="4398861"/>
            <a:ext cx="6231255" cy="459359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600" b="1" i="0">
                <a:solidFill>
                  <a:srgbClr val="D22233"/>
                </a:solidFill>
                <a:latin typeface="Arial"/>
                <a:cs typeface="Arial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4829683" y="18696814"/>
            <a:ext cx="4545584" cy="1005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10247" y="18696814"/>
            <a:ext cx="3267138" cy="1005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10/8/2026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227564" y="18696814"/>
            <a:ext cx="3267138" cy="1005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‹Nr.›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3" Type="http://schemas.openxmlformats.org/officeDocument/2006/relationships/image" Target="../media/image11.png"/><Relationship Id="rId18" Type="http://schemas.openxmlformats.org/officeDocument/2006/relationships/image" Target="../media/image16.png"/><Relationship Id="rId26" Type="http://schemas.openxmlformats.org/officeDocument/2006/relationships/image" Target="../media/image24.png"/><Relationship Id="rId3" Type="http://schemas.openxmlformats.org/officeDocument/2006/relationships/image" Target="../media/image1.png"/><Relationship Id="rId21" Type="http://schemas.openxmlformats.org/officeDocument/2006/relationships/image" Target="../media/image19.png"/><Relationship Id="rId34" Type="http://schemas.openxmlformats.org/officeDocument/2006/relationships/image" Target="../media/image32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5" Type="http://schemas.openxmlformats.org/officeDocument/2006/relationships/image" Target="../media/image23.png"/><Relationship Id="rId33" Type="http://schemas.openxmlformats.org/officeDocument/2006/relationships/image" Target="../media/image31.jpg"/><Relationship Id="rId2" Type="http://schemas.openxmlformats.org/officeDocument/2006/relationships/hyperlink" Target="mailto:klaus.meier@reutlingen-university.de" TargetMode="External"/><Relationship Id="rId16" Type="http://schemas.openxmlformats.org/officeDocument/2006/relationships/image" Target="../media/image14.png"/><Relationship Id="rId20" Type="http://schemas.openxmlformats.org/officeDocument/2006/relationships/image" Target="../media/image18.png"/><Relationship Id="rId29" Type="http://schemas.openxmlformats.org/officeDocument/2006/relationships/image" Target="../media/image2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11" Type="http://schemas.openxmlformats.org/officeDocument/2006/relationships/image" Target="../media/image9.png"/><Relationship Id="rId24" Type="http://schemas.openxmlformats.org/officeDocument/2006/relationships/image" Target="../media/image22.png"/><Relationship Id="rId32" Type="http://schemas.openxmlformats.org/officeDocument/2006/relationships/image" Target="../media/image30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23" Type="http://schemas.openxmlformats.org/officeDocument/2006/relationships/image" Target="../media/image21.png"/><Relationship Id="rId28" Type="http://schemas.openxmlformats.org/officeDocument/2006/relationships/image" Target="../media/image26.png"/><Relationship Id="rId10" Type="http://schemas.openxmlformats.org/officeDocument/2006/relationships/image" Target="../media/image8.png"/><Relationship Id="rId19" Type="http://schemas.openxmlformats.org/officeDocument/2006/relationships/image" Target="../media/image17.png"/><Relationship Id="rId31" Type="http://schemas.openxmlformats.org/officeDocument/2006/relationships/image" Target="../media/image29.png"/><Relationship Id="rId4" Type="http://schemas.openxmlformats.org/officeDocument/2006/relationships/image" Target="../media/image2.png"/><Relationship Id="rId9" Type="http://schemas.openxmlformats.org/officeDocument/2006/relationships/image" Target="../media/image7.png"/><Relationship Id="rId14" Type="http://schemas.openxmlformats.org/officeDocument/2006/relationships/image" Target="../media/image12.png"/><Relationship Id="rId22" Type="http://schemas.openxmlformats.org/officeDocument/2006/relationships/image" Target="../media/image20.png"/><Relationship Id="rId27" Type="http://schemas.openxmlformats.org/officeDocument/2006/relationships/image" Target="../media/image25.png"/><Relationship Id="rId30" Type="http://schemas.openxmlformats.org/officeDocument/2006/relationships/image" Target="../media/image28.png"/><Relationship Id="rId8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704125" y="18450137"/>
            <a:ext cx="5855787" cy="150791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90"/>
              </a:spcBef>
            </a:pPr>
            <a:r>
              <a:rPr lang="de-DE" sz="2400" b="1" spc="-10" dirty="0">
                <a:solidFill>
                  <a:srgbClr val="D22233"/>
                </a:solidFill>
                <a:latin typeface="Arial"/>
                <a:cs typeface="Arial"/>
              </a:rPr>
              <a:t>K</a:t>
            </a:r>
            <a:r>
              <a:rPr sz="2400" b="1" spc="-10" dirty="0" err="1">
                <a:solidFill>
                  <a:srgbClr val="D22233"/>
                </a:solidFill>
                <a:latin typeface="Arial"/>
                <a:cs typeface="Arial"/>
              </a:rPr>
              <a:t>onta</a:t>
            </a:r>
            <a:r>
              <a:rPr lang="de-DE" sz="2400" b="1" spc="-10" dirty="0">
                <a:solidFill>
                  <a:srgbClr val="D22233"/>
                </a:solidFill>
                <a:latin typeface="Arial"/>
                <a:cs typeface="Arial"/>
              </a:rPr>
              <a:t>k</a:t>
            </a:r>
            <a:r>
              <a:rPr sz="2400" b="1" spc="-10" dirty="0">
                <a:solidFill>
                  <a:srgbClr val="D22233"/>
                </a:solidFill>
                <a:latin typeface="Arial"/>
                <a:cs typeface="Arial"/>
              </a:rPr>
              <a:t>t</a:t>
            </a:r>
            <a:endParaRPr sz="2400" dirty="0">
              <a:latin typeface="Arial"/>
              <a:cs typeface="Arial"/>
            </a:endParaRPr>
          </a:p>
          <a:p>
            <a:pPr marL="12700" marR="5080">
              <a:lnSpc>
                <a:spcPct val="103800"/>
              </a:lnSpc>
            </a:pPr>
            <a:r>
              <a:rPr lang="de-DE" sz="2400" spc="-40" dirty="0">
                <a:solidFill>
                  <a:srgbClr val="484C4C"/>
                </a:solidFill>
                <a:latin typeface="Franklin Gothic Medium"/>
                <a:cs typeface="Franklin Gothic Medium"/>
              </a:rPr>
              <a:t>Prof. Dr.-Ing. Klaus Meier</a:t>
            </a:r>
          </a:p>
          <a:p>
            <a:pPr marL="12700" marR="5080">
              <a:lnSpc>
                <a:spcPct val="103800"/>
              </a:lnSpc>
            </a:pPr>
            <a:r>
              <a:rPr lang="de-DE" sz="2400" spc="-40" dirty="0">
                <a:solidFill>
                  <a:srgbClr val="484C4C"/>
                </a:solidFill>
                <a:latin typeface="Franklin Gothic Medium"/>
                <a:cs typeface="Franklin Gothic Medium"/>
                <a:hlinkClick r:id="rId2"/>
              </a:rPr>
              <a:t>klaus.meier@reutlingen-university.de</a:t>
            </a:r>
            <a:endParaRPr lang="de-DE" sz="2400" spc="-40" dirty="0">
              <a:solidFill>
                <a:srgbClr val="484C4C"/>
              </a:solidFill>
              <a:latin typeface="Franklin Gothic Medium"/>
              <a:cs typeface="Franklin Gothic Medium"/>
            </a:endParaRPr>
          </a:p>
          <a:p>
            <a:pPr marL="12700" marR="5080">
              <a:lnSpc>
                <a:spcPct val="103800"/>
              </a:lnSpc>
            </a:pPr>
            <a:r>
              <a:rPr sz="2400" spc="-20" dirty="0">
                <a:solidFill>
                  <a:srgbClr val="484C4C"/>
                </a:solidFill>
                <a:latin typeface="Franklin Gothic Medium"/>
                <a:cs typeface="Franklin Gothic Medium"/>
              </a:rPr>
              <a:t>+49</a:t>
            </a:r>
            <a:r>
              <a:rPr sz="2400" spc="-30" dirty="0">
                <a:solidFill>
                  <a:srgbClr val="484C4C"/>
                </a:solidFill>
                <a:latin typeface="Franklin Gothic Medium"/>
                <a:cs typeface="Franklin Gothic Medium"/>
              </a:rPr>
              <a:t> </a:t>
            </a:r>
            <a:r>
              <a:rPr sz="2400" spc="-65" dirty="0">
                <a:solidFill>
                  <a:srgbClr val="484C4C"/>
                </a:solidFill>
                <a:latin typeface="Franklin Gothic Medium"/>
                <a:cs typeface="Franklin Gothic Medium"/>
              </a:rPr>
              <a:t>(0)7121</a:t>
            </a:r>
            <a:r>
              <a:rPr sz="2400" spc="-25" dirty="0">
                <a:solidFill>
                  <a:srgbClr val="484C4C"/>
                </a:solidFill>
                <a:latin typeface="Franklin Gothic Medium"/>
                <a:cs typeface="Franklin Gothic Medium"/>
              </a:rPr>
              <a:t> </a:t>
            </a:r>
            <a:r>
              <a:rPr sz="2400" spc="-110" dirty="0">
                <a:solidFill>
                  <a:srgbClr val="484C4C"/>
                </a:solidFill>
                <a:latin typeface="Franklin Gothic Medium"/>
                <a:cs typeface="Franklin Gothic Medium"/>
              </a:rPr>
              <a:t>271</a:t>
            </a:r>
            <a:r>
              <a:rPr sz="2400" spc="-15" dirty="0">
                <a:solidFill>
                  <a:srgbClr val="484C4C"/>
                </a:solidFill>
                <a:latin typeface="Franklin Gothic Medium"/>
                <a:cs typeface="Franklin Gothic Medium"/>
              </a:rPr>
              <a:t> </a:t>
            </a:r>
            <a:r>
              <a:rPr sz="2400" spc="-20" dirty="0">
                <a:solidFill>
                  <a:srgbClr val="484C4C"/>
                </a:solidFill>
                <a:latin typeface="Franklin Gothic Medium"/>
                <a:cs typeface="Franklin Gothic Medium"/>
              </a:rPr>
              <a:t>80</a:t>
            </a:r>
            <a:r>
              <a:rPr lang="de-DE" sz="2400" spc="-20" dirty="0">
                <a:solidFill>
                  <a:srgbClr val="484C4C"/>
                </a:solidFill>
                <a:latin typeface="Franklin Gothic Medium"/>
                <a:cs typeface="Franklin Gothic Medium"/>
              </a:rPr>
              <a:t>11</a:t>
            </a:r>
            <a:endParaRPr sz="2400" dirty="0">
              <a:latin typeface="Franklin Gothic Medium"/>
              <a:cs typeface="Franklin Gothic Medium"/>
            </a:endParaRP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698499" y="5486505"/>
            <a:ext cx="12877430" cy="13114103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36195" algn="just">
              <a:lnSpc>
                <a:spcPct val="103800"/>
              </a:lnSpc>
            </a:pPr>
            <a:r>
              <a:rPr lang="de-DE" sz="2000" b="0" spc="-25" dirty="0">
                <a:solidFill>
                  <a:srgbClr val="484C4C"/>
                </a:solidFill>
                <a:latin typeface="Franklin Gothic Medium"/>
                <a:cs typeface="Franklin Gothic Medium"/>
              </a:rPr>
              <a:t>Sie haben eine spannende Fragestellung oder ein aktuelles Entwicklungsprojekt? Dann bringen Sie Ihre Idee ein und lassen Sie sie von motivierten Master-Studierenden des Studiengangs Interdisziplinäre Produktentwicklung am TEXOVERSUM umsetzen!</a:t>
            </a:r>
          </a:p>
          <a:p>
            <a:pPr marL="12700" marR="36195" algn="just">
              <a:lnSpc>
                <a:spcPct val="103800"/>
              </a:lnSpc>
            </a:pPr>
            <a:endParaRPr lang="de-DE" sz="2000" b="0" spc="-25" dirty="0">
              <a:solidFill>
                <a:srgbClr val="484C4C"/>
              </a:solidFill>
              <a:latin typeface="Franklin Gothic Medium"/>
              <a:cs typeface="Franklin Gothic Medium"/>
            </a:endParaRPr>
          </a:p>
          <a:p>
            <a:pPr marL="12700" marR="36195" algn="just">
              <a:lnSpc>
                <a:spcPct val="103800"/>
              </a:lnSpc>
            </a:pPr>
            <a:r>
              <a:rPr lang="de-DE" sz="2000" spc="-25" dirty="0">
                <a:solidFill>
                  <a:srgbClr val="484C4C"/>
                </a:solidFill>
                <a:latin typeface="Franklin Gothic Medium"/>
                <a:cs typeface="Franklin Gothic Medium"/>
              </a:rPr>
              <a:t>Was passiert konkret?</a:t>
            </a:r>
          </a:p>
          <a:p>
            <a:pPr marL="12700" marR="36195" algn="just">
              <a:lnSpc>
                <a:spcPct val="103800"/>
              </a:lnSpc>
            </a:pPr>
            <a:endParaRPr lang="de-DE" sz="2000" spc="-25" dirty="0">
              <a:solidFill>
                <a:srgbClr val="484C4C"/>
              </a:solidFill>
              <a:latin typeface="Franklin Gothic Medium"/>
              <a:cs typeface="Franklin Gothic Medium"/>
            </a:endParaRPr>
          </a:p>
          <a:p>
            <a:pPr marL="12700" marR="36195" algn="just">
              <a:lnSpc>
                <a:spcPct val="103800"/>
              </a:lnSpc>
            </a:pPr>
            <a:r>
              <a:rPr lang="de-DE" sz="2000" b="0" spc="-25" dirty="0">
                <a:solidFill>
                  <a:srgbClr val="484C4C"/>
                </a:solidFill>
                <a:latin typeface="Franklin Gothic Medium"/>
                <a:cs typeface="Franklin Gothic Medium"/>
              </a:rPr>
              <a:t>Im 2. Semester bearbeiten Studierende in interdisziplinären Teams reale Herausforderungen aus Industrie und Forschung. Sie entwickeln praxisnahe, wissenschaftlich fundierte Lösungen – oft bis hin zu funktionsfähigen Mustern.</a:t>
            </a:r>
          </a:p>
          <a:p>
            <a:pPr marL="12700" marR="36195" algn="just">
              <a:lnSpc>
                <a:spcPct val="103800"/>
              </a:lnSpc>
            </a:pPr>
            <a:endParaRPr lang="de-DE" sz="2000" b="0" spc="-25" dirty="0">
              <a:solidFill>
                <a:srgbClr val="484C4C"/>
              </a:solidFill>
              <a:latin typeface="Franklin Gothic Medium"/>
              <a:cs typeface="Franklin Gothic Medium"/>
            </a:endParaRPr>
          </a:p>
          <a:p>
            <a:pPr marL="12700" marR="36195" algn="just">
              <a:lnSpc>
                <a:spcPct val="103800"/>
              </a:lnSpc>
            </a:pPr>
            <a:r>
              <a:rPr lang="de-DE" sz="2000" spc="-25" dirty="0">
                <a:solidFill>
                  <a:srgbClr val="484C4C"/>
                </a:solidFill>
                <a:latin typeface="Franklin Gothic Medium"/>
                <a:cs typeface="Franklin Gothic Medium"/>
              </a:rPr>
              <a:t>Ihre Vorteile als Projektpartner:</a:t>
            </a:r>
          </a:p>
          <a:p>
            <a:pPr marL="12700" marR="36195" algn="just">
              <a:lnSpc>
                <a:spcPct val="103800"/>
              </a:lnSpc>
            </a:pPr>
            <a:endParaRPr lang="de-DE" sz="2000" spc="-25" dirty="0">
              <a:solidFill>
                <a:srgbClr val="484C4C"/>
              </a:solidFill>
              <a:latin typeface="Franklin Gothic Medium"/>
              <a:cs typeface="Franklin Gothic Medium"/>
            </a:endParaRPr>
          </a:p>
          <a:p>
            <a:pPr marL="360000" marR="36195" indent="-342900" algn="just">
              <a:lnSpc>
                <a:spcPct val="103800"/>
              </a:lnSpc>
              <a:buFont typeface="Arial" panose="020B0604020202020204" pitchFamily="34" charset="0"/>
              <a:buChar char="•"/>
            </a:pPr>
            <a:r>
              <a:rPr lang="de-DE" sz="2000" b="0" spc="-25" dirty="0">
                <a:solidFill>
                  <a:srgbClr val="484C4C"/>
                </a:solidFill>
                <a:latin typeface="Franklin Gothic Medium"/>
                <a:cs typeface="Franklin Gothic Medium"/>
              </a:rPr>
              <a:t>Frische Perspektiven &amp; kreative Ansätze							</a:t>
            </a:r>
          </a:p>
          <a:p>
            <a:pPr marL="360000" marR="36195" algn="just">
              <a:lnSpc>
                <a:spcPct val="103800"/>
              </a:lnSpc>
            </a:pPr>
            <a:r>
              <a:rPr lang="de-DE" sz="2000" b="0" spc="-25" dirty="0">
                <a:solidFill>
                  <a:srgbClr val="484C4C"/>
                </a:solidFill>
                <a:latin typeface="Franklin Gothic Medium"/>
                <a:cs typeface="Franklin Gothic Medium"/>
              </a:rPr>
              <a:t>Studierende bringen neue Denkweisen und inter-</a:t>
            </a:r>
          </a:p>
          <a:p>
            <a:pPr marL="360000" marR="36195" algn="just">
              <a:lnSpc>
                <a:spcPct val="103800"/>
              </a:lnSpc>
            </a:pPr>
            <a:r>
              <a:rPr lang="de-DE" sz="2000" b="0" spc="-25" dirty="0">
                <a:solidFill>
                  <a:srgbClr val="484C4C"/>
                </a:solidFill>
                <a:latin typeface="Franklin Gothic Medium"/>
                <a:cs typeface="Franklin Gothic Medium"/>
              </a:rPr>
              <a:t>disziplinäres Know-how ein.</a:t>
            </a:r>
          </a:p>
          <a:p>
            <a:pPr marL="360000" marR="36195" indent="-342900" algn="just">
              <a:lnSpc>
                <a:spcPct val="103800"/>
              </a:lnSpc>
              <a:buFont typeface="Arial" panose="020B0604020202020204" pitchFamily="34" charset="0"/>
              <a:buChar char="•"/>
            </a:pPr>
            <a:r>
              <a:rPr lang="de-DE" sz="2000" b="0" spc="-25" dirty="0">
                <a:solidFill>
                  <a:srgbClr val="484C4C"/>
                </a:solidFill>
                <a:latin typeface="Franklin Gothic Medium"/>
                <a:cs typeface="Franklin Gothic Medium"/>
              </a:rPr>
              <a:t>Praxisorientierte Entwicklung</a:t>
            </a:r>
          </a:p>
          <a:p>
            <a:pPr marL="360000" marR="36195" algn="just">
              <a:lnSpc>
                <a:spcPct val="103800"/>
              </a:lnSpc>
            </a:pPr>
            <a:r>
              <a:rPr lang="de-DE" sz="2000" b="0" spc="-25" dirty="0">
                <a:solidFill>
                  <a:srgbClr val="484C4C"/>
                </a:solidFill>
                <a:latin typeface="Franklin Gothic Medium"/>
                <a:cs typeface="Franklin Gothic Medium"/>
              </a:rPr>
              <a:t>Die Projekte sind wissenschaftlich begleitet und auf </a:t>
            </a:r>
          </a:p>
          <a:p>
            <a:pPr marL="360000" marR="36195" algn="just">
              <a:lnSpc>
                <a:spcPct val="103800"/>
              </a:lnSpc>
            </a:pPr>
            <a:r>
              <a:rPr lang="de-DE" sz="2000" b="0" spc="-25" dirty="0">
                <a:solidFill>
                  <a:srgbClr val="484C4C"/>
                </a:solidFill>
                <a:latin typeface="Franklin Gothic Medium"/>
                <a:cs typeface="Franklin Gothic Medium"/>
              </a:rPr>
              <a:t>reale Umsetzbarkeit ausgerichtet.</a:t>
            </a:r>
          </a:p>
          <a:p>
            <a:pPr marL="360000" marR="36195" indent="-342900" algn="just">
              <a:lnSpc>
                <a:spcPct val="103800"/>
              </a:lnSpc>
              <a:buFont typeface="Arial" panose="020B0604020202020204" pitchFamily="34" charset="0"/>
              <a:buChar char="•"/>
            </a:pPr>
            <a:r>
              <a:rPr lang="de-DE" sz="2000" b="0" spc="-25" dirty="0">
                <a:solidFill>
                  <a:srgbClr val="484C4C"/>
                </a:solidFill>
                <a:latin typeface="Franklin Gothic Medium"/>
                <a:cs typeface="Franklin Gothic Medium"/>
              </a:rPr>
              <a:t>Talente kennenlernen</a:t>
            </a:r>
          </a:p>
          <a:p>
            <a:pPr marL="360000" marR="36195" algn="just">
              <a:lnSpc>
                <a:spcPct val="103800"/>
              </a:lnSpc>
            </a:pPr>
            <a:r>
              <a:rPr lang="de-DE" sz="2000" b="0" spc="-25" dirty="0">
                <a:solidFill>
                  <a:srgbClr val="484C4C"/>
                </a:solidFill>
                <a:latin typeface="Franklin Gothic Medium"/>
                <a:cs typeface="Franklin Gothic Medium"/>
              </a:rPr>
              <a:t>Sie erhalten direkten Kontakt zu engagierten </a:t>
            </a:r>
          </a:p>
          <a:p>
            <a:pPr marL="360000" marR="36195" algn="just">
              <a:lnSpc>
                <a:spcPct val="103800"/>
              </a:lnSpc>
            </a:pPr>
            <a:r>
              <a:rPr lang="de-DE" sz="2000" b="0" spc="-25" dirty="0" err="1">
                <a:solidFill>
                  <a:srgbClr val="484C4C"/>
                </a:solidFill>
                <a:latin typeface="Franklin Gothic Medium"/>
                <a:cs typeface="Franklin Gothic Medium"/>
              </a:rPr>
              <a:t>Nachwuchsentwickler:innen</a:t>
            </a:r>
            <a:r>
              <a:rPr lang="de-DE" sz="2000" b="0" spc="-25" dirty="0">
                <a:solidFill>
                  <a:srgbClr val="484C4C"/>
                </a:solidFill>
                <a:latin typeface="Franklin Gothic Medium"/>
                <a:cs typeface="Franklin Gothic Medium"/>
              </a:rPr>
              <a:t>.</a:t>
            </a:r>
          </a:p>
          <a:p>
            <a:pPr marL="12700" marR="36195" algn="just">
              <a:lnSpc>
                <a:spcPct val="103800"/>
              </a:lnSpc>
            </a:pPr>
            <a:endParaRPr lang="de-DE" sz="2000" b="0" spc="-25" dirty="0">
              <a:solidFill>
                <a:srgbClr val="484C4C"/>
              </a:solidFill>
              <a:latin typeface="Franklin Gothic Medium"/>
              <a:cs typeface="Franklin Gothic Medium"/>
            </a:endParaRPr>
          </a:p>
          <a:p>
            <a:pPr marL="12700" marR="36195" algn="just">
              <a:lnSpc>
                <a:spcPct val="103800"/>
              </a:lnSpc>
            </a:pPr>
            <a:endParaRPr lang="de-DE" sz="2000" b="0" spc="-25" dirty="0">
              <a:solidFill>
                <a:srgbClr val="484C4C"/>
              </a:solidFill>
              <a:latin typeface="Franklin Gothic Medium"/>
              <a:cs typeface="Franklin Gothic Medium"/>
            </a:endParaRPr>
          </a:p>
          <a:p>
            <a:pPr marL="12700" marR="36195" algn="just">
              <a:lnSpc>
                <a:spcPct val="103800"/>
              </a:lnSpc>
            </a:pPr>
            <a:r>
              <a:rPr lang="de-DE" sz="2000" spc="-25" dirty="0">
                <a:solidFill>
                  <a:srgbClr val="484C4C"/>
                </a:solidFill>
                <a:latin typeface="Franklin Gothic Medium"/>
                <a:cs typeface="Franklin Gothic Medium"/>
              </a:rPr>
              <a:t>Gesucht werden:</a:t>
            </a:r>
          </a:p>
          <a:p>
            <a:pPr marL="12700" marR="36195" algn="just">
              <a:lnSpc>
                <a:spcPct val="103800"/>
              </a:lnSpc>
            </a:pPr>
            <a:r>
              <a:rPr lang="de-DE" sz="2000" b="0" spc="-25" dirty="0">
                <a:solidFill>
                  <a:srgbClr val="484C4C"/>
                </a:solidFill>
                <a:latin typeface="Franklin Gothic Medium"/>
                <a:cs typeface="Franklin Gothic Medium"/>
              </a:rPr>
              <a:t>Unternehmen, Forschungsinstitute und </a:t>
            </a:r>
            <a:r>
              <a:rPr lang="de-DE" sz="2000" b="0" spc="-25" dirty="0" err="1">
                <a:solidFill>
                  <a:srgbClr val="484C4C"/>
                </a:solidFill>
                <a:latin typeface="Franklin Gothic Medium"/>
                <a:cs typeface="Franklin Gothic Medium"/>
              </a:rPr>
              <a:t>Entwickler:innen</a:t>
            </a:r>
            <a:r>
              <a:rPr lang="de-DE" sz="2000" b="0" spc="-25" dirty="0">
                <a:solidFill>
                  <a:srgbClr val="484C4C"/>
                </a:solidFill>
                <a:latin typeface="Franklin Gothic Medium"/>
                <a:cs typeface="Franklin Gothic Medium"/>
              </a:rPr>
              <a:t> mit aktuellen Herausforderungen aus Produktentwicklung, Materialforschung, Nachhaltigkeit, Digitalisierung oder verwandten Bereichen.</a:t>
            </a:r>
          </a:p>
          <a:p>
            <a:pPr marL="12700" marR="36195" algn="just">
              <a:lnSpc>
                <a:spcPct val="103800"/>
              </a:lnSpc>
            </a:pPr>
            <a:endParaRPr lang="de-DE" sz="2000" b="0" spc="-25" dirty="0">
              <a:solidFill>
                <a:srgbClr val="484C4C"/>
              </a:solidFill>
              <a:latin typeface="Franklin Gothic Medium"/>
              <a:cs typeface="Franklin Gothic Medium"/>
            </a:endParaRPr>
          </a:p>
          <a:p>
            <a:pPr marL="12700" marR="36195" algn="just">
              <a:lnSpc>
                <a:spcPct val="103800"/>
              </a:lnSpc>
            </a:pPr>
            <a:r>
              <a:rPr lang="de-DE" sz="2000" spc="-25" dirty="0">
                <a:solidFill>
                  <a:srgbClr val="484C4C"/>
                </a:solidFill>
                <a:latin typeface="Franklin Gothic Medium"/>
                <a:cs typeface="Franklin Gothic Medium"/>
              </a:rPr>
              <a:t>Termine:</a:t>
            </a:r>
          </a:p>
          <a:p>
            <a:pPr marL="12700" marR="36195" algn="just">
              <a:lnSpc>
                <a:spcPct val="103800"/>
              </a:lnSpc>
            </a:pPr>
            <a:endParaRPr lang="de-DE" sz="2000" b="0" spc="-25" dirty="0">
              <a:solidFill>
                <a:srgbClr val="484C4C"/>
              </a:solidFill>
              <a:latin typeface="Franklin Gothic Medium"/>
              <a:cs typeface="Franklin Gothic Medium"/>
            </a:endParaRPr>
          </a:p>
          <a:p>
            <a:pPr marL="12700" marR="36195" algn="just">
              <a:lnSpc>
                <a:spcPct val="103800"/>
              </a:lnSpc>
            </a:pPr>
            <a:r>
              <a:rPr lang="de-DE" sz="2000" b="0" spc="-25" dirty="0">
                <a:solidFill>
                  <a:srgbClr val="484C4C"/>
                </a:solidFill>
                <a:latin typeface="Franklin Gothic Medium"/>
                <a:cs typeface="Franklin Gothic Medium"/>
              </a:rPr>
              <a:t>Einreichungsfrist: 	14. Dezember 2026</a:t>
            </a:r>
          </a:p>
          <a:p>
            <a:pPr marL="12700" marR="36195" algn="just">
              <a:lnSpc>
                <a:spcPct val="103800"/>
              </a:lnSpc>
            </a:pPr>
            <a:r>
              <a:rPr lang="de-DE" sz="2000" b="0" spc="-25" dirty="0">
                <a:solidFill>
                  <a:srgbClr val="484C4C"/>
                </a:solidFill>
                <a:latin typeface="Franklin Gothic Medium"/>
                <a:cs typeface="Franklin Gothic Medium"/>
              </a:rPr>
              <a:t>Projektbörse: 		20. </a:t>
            </a:r>
            <a:r>
              <a:rPr lang="de-DE" sz="2000" b="0" spc="-25">
                <a:solidFill>
                  <a:srgbClr val="484C4C"/>
                </a:solidFill>
                <a:latin typeface="Franklin Gothic Medium"/>
                <a:cs typeface="Franklin Gothic Medium"/>
              </a:rPr>
              <a:t>Januar 2027, </a:t>
            </a:r>
            <a:r>
              <a:rPr lang="de-DE" sz="2000" b="0" spc="-25" dirty="0">
                <a:solidFill>
                  <a:srgbClr val="484C4C"/>
                </a:solidFill>
                <a:latin typeface="Franklin Gothic Medium"/>
                <a:cs typeface="Franklin Gothic Medium"/>
              </a:rPr>
              <a:t>14:00 Uhr, Hochschule Reutlingen</a:t>
            </a:r>
          </a:p>
          <a:p>
            <a:pPr marL="12700" marR="36195" algn="just">
              <a:lnSpc>
                <a:spcPct val="103800"/>
              </a:lnSpc>
            </a:pPr>
            <a:endParaRPr lang="de-DE" sz="2000" b="0" spc="-25" dirty="0">
              <a:solidFill>
                <a:srgbClr val="484C4C"/>
              </a:solidFill>
              <a:latin typeface="Franklin Gothic Medium"/>
              <a:cs typeface="Franklin Gothic Medium"/>
            </a:endParaRPr>
          </a:p>
          <a:p>
            <a:pPr marL="12700" marR="36195" algn="just">
              <a:lnSpc>
                <a:spcPct val="103800"/>
              </a:lnSpc>
            </a:pPr>
            <a:r>
              <a:rPr lang="de-DE" sz="2000" spc="-25" dirty="0">
                <a:solidFill>
                  <a:srgbClr val="484C4C"/>
                </a:solidFill>
                <a:latin typeface="Franklin Gothic Medium"/>
                <a:cs typeface="Franklin Gothic Medium"/>
              </a:rPr>
              <a:t>Ablauf:</a:t>
            </a:r>
          </a:p>
          <a:p>
            <a:pPr marL="12700" marR="36195" algn="just">
              <a:lnSpc>
                <a:spcPct val="103800"/>
              </a:lnSpc>
            </a:pPr>
            <a:endParaRPr lang="de-DE" sz="2000" b="0" spc="-25" dirty="0">
              <a:solidFill>
                <a:srgbClr val="484C4C"/>
              </a:solidFill>
              <a:latin typeface="Franklin Gothic Medium"/>
              <a:cs typeface="Franklin Gothic Medium"/>
            </a:endParaRPr>
          </a:p>
          <a:p>
            <a:pPr marL="355600" marR="36195" indent="-342900" algn="just">
              <a:lnSpc>
                <a:spcPct val="103800"/>
              </a:lnSpc>
              <a:buFont typeface="Arial" panose="020B0604020202020204" pitchFamily="34" charset="0"/>
              <a:buChar char="•"/>
            </a:pPr>
            <a:r>
              <a:rPr lang="de-DE" sz="2000" b="0" spc="-25" dirty="0">
                <a:solidFill>
                  <a:srgbClr val="484C4C"/>
                </a:solidFill>
                <a:latin typeface="Franklin Gothic Medium"/>
                <a:cs typeface="Franklin Gothic Medium"/>
              </a:rPr>
              <a:t>Kick-off Anfang März</a:t>
            </a:r>
          </a:p>
          <a:p>
            <a:pPr marL="355600" marR="36195" indent="-342900" algn="just">
              <a:lnSpc>
                <a:spcPct val="103800"/>
              </a:lnSpc>
              <a:buFont typeface="Arial" panose="020B0604020202020204" pitchFamily="34" charset="0"/>
              <a:buChar char="•"/>
            </a:pPr>
            <a:r>
              <a:rPr lang="de-DE" sz="2000" b="0" spc="-25" dirty="0">
                <a:solidFill>
                  <a:srgbClr val="484C4C"/>
                </a:solidFill>
                <a:latin typeface="Franklin Gothic Medium"/>
                <a:cs typeface="Franklin Gothic Medium"/>
              </a:rPr>
              <a:t>Projektplanung in den ersten 2 Wochen</a:t>
            </a:r>
          </a:p>
          <a:p>
            <a:pPr marL="355600" marR="36195" indent="-342900" algn="just">
              <a:lnSpc>
                <a:spcPct val="103800"/>
              </a:lnSpc>
              <a:buFont typeface="Arial" panose="020B0604020202020204" pitchFamily="34" charset="0"/>
              <a:buChar char="•"/>
            </a:pPr>
            <a:r>
              <a:rPr lang="de-DE" sz="2000" b="0" spc="-25" dirty="0">
                <a:solidFill>
                  <a:srgbClr val="484C4C"/>
                </a:solidFill>
                <a:latin typeface="Franklin Gothic Medium"/>
                <a:cs typeface="Franklin Gothic Medium"/>
              </a:rPr>
              <a:t>Umsetzungsphase: 4–5 Monate inkl. wissenschaftlicher Begleitung</a:t>
            </a:r>
          </a:p>
          <a:p>
            <a:pPr marL="355600" marR="36195" indent="-342900" algn="just">
              <a:lnSpc>
                <a:spcPct val="103800"/>
              </a:lnSpc>
              <a:buFont typeface="Arial" panose="020B0604020202020204" pitchFamily="34" charset="0"/>
              <a:buChar char="•"/>
            </a:pPr>
            <a:r>
              <a:rPr lang="de-DE" sz="2000" b="0" spc="-25" dirty="0">
                <a:solidFill>
                  <a:srgbClr val="484C4C"/>
                </a:solidFill>
                <a:latin typeface="Franklin Gothic Medium"/>
                <a:cs typeface="Franklin Gothic Medium"/>
              </a:rPr>
              <a:t>Ergebnis: meist funktionsfähiges Muster</a:t>
            </a:r>
          </a:p>
          <a:p>
            <a:pPr marL="12700" marR="36195" algn="just">
              <a:lnSpc>
                <a:spcPct val="103800"/>
              </a:lnSpc>
            </a:pPr>
            <a:endParaRPr lang="de-DE" sz="2000" b="0" spc="-25" dirty="0">
              <a:solidFill>
                <a:srgbClr val="484C4C"/>
              </a:solidFill>
              <a:latin typeface="Franklin Gothic Medium"/>
              <a:cs typeface="Franklin Gothic Medium"/>
            </a:endParaRPr>
          </a:p>
          <a:p>
            <a:pPr marL="12700" marR="36195" algn="just">
              <a:lnSpc>
                <a:spcPct val="103800"/>
              </a:lnSpc>
            </a:pPr>
            <a:r>
              <a:rPr lang="de-DE" sz="2000" b="0" spc="-25" dirty="0">
                <a:solidFill>
                  <a:srgbClr val="484C4C"/>
                </a:solidFill>
                <a:latin typeface="Franklin Gothic Medium"/>
                <a:cs typeface="Franklin Gothic Medium"/>
              </a:rPr>
              <a:t>Interesse? Jetzt Projektidee einreichen!</a:t>
            </a:r>
          </a:p>
          <a:p>
            <a:pPr marL="12700" marR="36195" algn="just">
              <a:lnSpc>
                <a:spcPct val="103800"/>
              </a:lnSpc>
            </a:pPr>
            <a:endParaRPr lang="de-DE" sz="2000" b="0" spc="-25" dirty="0">
              <a:solidFill>
                <a:srgbClr val="484C4C"/>
              </a:solidFill>
              <a:latin typeface="Franklin Gothic Medium"/>
              <a:cs typeface="Franklin Gothic Medium"/>
            </a:endParaRPr>
          </a:p>
          <a:p>
            <a:pPr marL="12700" marR="36195" algn="just">
              <a:lnSpc>
                <a:spcPct val="103800"/>
              </a:lnSpc>
            </a:pPr>
            <a:endParaRPr lang="en-US" sz="2000" b="0" spc="-25" dirty="0">
              <a:solidFill>
                <a:srgbClr val="484C4C"/>
              </a:solidFill>
              <a:latin typeface="Franklin Gothic Medium"/>
              <a:cs typeface="Franklin Gothic Medium"/>
            </a:endParaRPr>
          </a:p>
        </p:txBody>
      </p:sp>
      <p:sp>
        <p:nvSpPr>
          <p:cNvPr id="29" name="object 29"/>
          <p:cNvSpPr/>
          <p:nvPr/>
        </p:nvSpPr>
        <p:spPr>
          <a:xfrm>
            <a:off x="10971775" y="-496"/>
            <a:ext cx="3228340" cy="4387215"/>
          </a:xfrm>
          <a:custGeom>
            <a:avLst/>
            <a:gdLst/>
            <a:ahLst/>
            <a:cxnLst/>
            <a:rect l="l" t="t" r="r" b="b"/>
            <a:pathLst>
              <a:path w="3228340" h="4387215">
                <a:moveTo>
                  <a:pt x="3227776" y="0"/>
                </a:moveTo>
                <a:lnTo>
                  <a:pt x="0" y="0"/>
                </a:lnTo>
                <a:lnTo>
                  <a:pt x="3227776" y="4386919"/>
                </a:lnTo>
                <a:lnTo>
                  <a:pt x="3227776" y="0"/>
                </a:lnTo>
                <a:close/>
              </a:path>
            </a:pathLst>
          </a:custGeom>
          <a:solidFill>
            <a:srgbClr val="C12026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0" name="object 30"/>
          <p:cNvSpPr/>
          <p:nvPr/>
        </p:nvSpPr>
        <p:spPr>
          <a:xfrm>
            <a:off x="2123211" y="1508581"/>
            <a:ext cx="377190" cy="533400"/>
          </a:xfrm>
          <a:custGeom>
            <a:avLst/>
            <a:gdLst/>
            <a:ahLst/>
            <a:cxnLst/>
            <a:rect l="l" t="t" r="r" b="b"/>
            <a:pathLst>
              <a:path w="377189" h="533400">
                <a:moveTo>
                  <a:pt x="376897" y="0"/>
                </a:moveTo>
                <a:lnTo>
                  <a:pt x="0" y="0"/>
                </a:lnTo>
                <a:lnTo>
                  <a:pt x="0" y="69850"/>
                </a:lnTo>
                <a:lnTo>
                  <a:pt x="152006" y="69850"/>
                </a:lnTo>
                <a:lnTo>
                  <a:pt x="152006" y="533400"/>
                </a:lnTo>
                <a:lnTo>
                  <a:pt x="224891" y="533400"/>
                </a:lnTo>
                <a:lnTo>
                  <a:pt x="224891" y="69850"/>
                </a:lnTo>
                <a:lnTo>
                  <a:pt x="376897" y="69850"/>
                </a:lnTo>
                <a:lnTo>
                  <a:pt x="376897" y="0"/>
                </a:lnTo>
                <a:close/>
              </a:path>
            </a:pathLst>
          </a:custGeom>
          <a:solidFill>
            <a:srgbClr val="D222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1" name="object 31"/>
          <p:cNvSpPr/>
          <p:nvPr/>
        </p:nvSpPr>
        <p:spPr>
          <a:xfrm>
            <a:off x="2608567" y="1509051"/>
            <a:ext cx="327660" cy="533400"/>
          </a:xfrm>
          <a:custGeom>
            <a:avLst/>
            <a:gdLst/>
            <a:ahLst/>
            <a:cxnLst/>
            <a:rect l="l" t="t" r="r" b="b"/>
            <a:pathLst>
              <a:path w="327660" h="533400">
                <a:moveTo>
                  <a:pt x="327113" y="0"/>
                </a:moveTo>
                <a:lnTo>
                  <a:pt x="0" y="0"/>
                </a:lnTo>
                <a:lnTo>
                  <a:pt x="0" y="69850"/>
                </a:lnTo>
                <a:lnTo>
                  <a:pt x="0" y="232410"/>
                </a:lnTo>
                <a:lnTo>
                  <a:pt x="0" y="300990"/>
                </a:lnTo>
                <a:lnTo>
                  <a:pt x="0" y="463550"/>
                </a:lnTo>
                <a:lnTo>
                  <a:pt x="0" y="533400"/>
                </a:lnTo>
                <a:lnTo>
                  <a:pt x="327113" y="533400"/>
                </a:lnTo>
                <a:lnTo>
                  <a:pt x="327113" y="463550"/>
                </a:lnTo>
                <a:lnTo>
                  <a:pt x="72885" y="463550"/>
                </a:lnTo>
                <a:lnTo>
                  <a:pt x="72885" y="300990"/>
                </a:lnTo>
                <a:lnTo>
                  <a:pt x="312889" y="300990"/>
                </a:lnTo>
                <a:lnTo>
                  <a:pt x="312889" y="232410"/>
                </a:lnTo>
                <a:lnTo>
                  <a:pt x="72885" y="232410"/>
                </a:lnTo>
                <a:lnTo>
                  <a:pt x="72885" y="69850"/>
                </a:lnTo>
                <a:lnTo>
                  <a:pt x="327113" y="69850"/>
                </a:lnTo>
                <a:lnTo>
                  <a:pt x="327113" y="0"/>
                </a:lnTo>
                <a:close/>
              </a:path>
            </a:pathLst>
          </a:custGeom>
          <a:solidFill>
            <a:srgbClr val="D222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32"/>
          <p:cNvSpPr/>
          <p:nvPr/>
        </p:nvSpPr>
        <p:spPr>
          <a:xfrm>
            <a:off x="3035243" y="1509095"/>
            <a:ext cx="426084" cy="533400"/>
          </a:xfrm>
          <a:custGeom>
            <a:avLst/>
            <a:gdLst/>
            <a:ahLst/>
            <a:cxnLst/>
            <a:rect l="l" t="t" r="r" b="b"/>
            <a:pathLst>
              <a:path w="426085" h="533400">
                <a:moveTo>
                  <a:pt x="417786" y="0"/>
                </a:moveTo>
                <a:lnTo>
                  <a:pt x="337781" y="0"/>
                </a:lnTo>
                <a:lnTo>
                  <a:pt x="212447" y="199114"/>
                </a:lnTo>
                <a:lnTo>
                  <a:pt x="87999" y="0"/>
                </a:lnTo>
                <a:lnTo>
                  <a:pt x="7994" y="0"/>
                </a:lnTo>
                <a:lnTo>
                  <a:pt x="173334" y="261334"/>
                </a:lnTo>
                <a:lnTo>
                  <a:pt x="0" y="533345"/>
                </a:lnTo>
                <a:lnTo>
                  <a:pt x="80890" y="533345"/>
                </a:lnTo>
                <a:lnTo>
                  <a:pt x="212447" y="323554"/>
                </a:lnTo>
                <a:lnTo>
                  <a:pt x="344898" y="533345"/>
                </a:lnTo>
                <a:lnTo>
                  <a:pt x="425789" y="533345"/>
                </a:lnTo>
                <a:lnTo>
                  <a:pt x="252446" y="261334"/>
                </a:lnTo>
                <a:lnTo>
                  <a:pt x="417786" y="0"/>
                </a:lnTo>
                <a:close/>
              </a:path>
            </a:pathLst>
          </a:custGeom>
          <a:solidFill>
            <a:srgbClr val="D222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3" name="object 33"/>
          <p:cNvSpPr/>
          <p:nvPr/>
        </p:nvSpPr>
        <p:spPr>
          <a:xfrm>
            <a:off x="3548135" y="1504642"/>
            <a:ext cx="397510" cy="542290"/>
          </a:xfrm>
          <a:custGeom>
            <a:avLst/>
            <a:gdLst/>
            <a:ahLst/>
            <a:cxnLst/>
            <a:rect l="l" t="t" r="r" b="b"/>
            <a:pathLst>
              <a:path w="397510" h="542289">
                <a:moveTo>
                  <a:pt x="268452" y="0"/>
                </a:moveTo>
                <a:lnTo>
                  <a:pt x="127998" y="0"/>
                </a:lnTo>
                <a:lnTo>
                  <a:pt x="115832" y="946"/>
                </a:lnTo>
                <a:lnTo>
                  <a:pt x="77331" y="15120"/>
                </a:lnTo>
                <a:lnTo>
                  <a:pt x="42224" y="44451"/>
                </a:lnTo>
                <a:lnTo>
                  <a:pt x="12447" y="78225"/>
                </a:lnTo>
                <a:lnTo>
                  <a:pt x="65" y="124161"/>
                </a:lnTo>
                <a:lnTo>
                  <a:pt x="0" y="417794"/>
                </a:lnTo>
                <a:lnTo>
                  <a:pt x="600" y="428574"/>
                </a:lnTo>
                <a:lnTo>
                  <a:pt x="655" y="429568"/>
                </a:lnTo>
                <a:lnTo>
                  <a:pt x="776" y="431740"/>
                </a:lnTo>
                <a:lnTo>
                  <a:pt x="17305" y="471658"/>
                </a:lnTo>
                <a:lnTo>
                  <a:pt x="52584" y="507887"/>
                </a:lnTo>
                <a:lnTo>
                  <a:pt x="90498" y="533743"/>
                </a:lnTo>
                <a:lnTo>
                  <a:pt x="127998" y="542242"/>
                </a:lnTo>
                <a:lnTo>
                  <a:pt x="268452" y="542242"/>
                </a:lnTo>
                <a:lnTo>
                  <a:pt x="306785" y="533743"/>
                </a:lnTo>
                <a:lnTo>
                  <a:pt x="344508" y="507887"/>
                </a:lnTo>
                <a:lnTo>
                  <a:pt x="372678" y="479468"/>
                </a:lnTo>
                <a:lnTo>
                  <a:pt x="378134" y="472913"/>
                </a:lnTo>
                <a:lnTo>
                  <a:pt x="129474" y="472913"/>
                </a:lnTo>
                <a:lnTo>
                  <a:pt x="126809" y="472323"/>
                </a:lnTo>
                <a:lnTo>
                  <a:pt x="92891" y="445801"/>
                </a:lnTo>
                <a:lnTo>
                  <a:pt x="72887" y="416900"/>
                </a:lnTo>
                <a:lnTo>
                  <a:pt x="72887" y="127112"/>
                </a:lnTo>
                <a:lnTo>
                  <a:pt x="74055" y="121487"/>
                </a:lnTo>
                <a:lnTo>
                  <a:pt x="74109" y="121225"/>
                </a:lnTo>
                <a:lnTo>
                  <a:pt x="101773" y="87955"/>
                </a:lnTo>
                <a:lnTo>
                  <a:pt x="129474" y="69337"/>
                </a:lnTo>
                <a:lnTo>
                  <a:pt x="377013" y="69337"/>
                </a:lnTo>
                <a:lnTo>
                  <a:pt x="372104" y="63564"/>
                </a:lnTo>
                <a:lnTo>
                  <a:pt x="343677" y="34039"/>
                </a:lnTo>
                <a:lnTo>
                  <a:pt x="306785" y="8510"/>
                </a:lnTo>
                <a:lnTo>
                  <a:pt x="281006" y="946"/>
                </a:lnTo>
                <a:lnTo>
                  <a:pt x="268452" y="0"/>
                </a:lnTo>
                <a:close/>
              </a:path>
              <a:path w="397510" h="542289">
                <a:moveTo>
                  <a:pt x="377013" y="69337"/>
                </a:moveTo>
                <a:lnTo>
                  <a:pt x="268747" y="69337"/>
                </a:lnTo>
                <a:lnTo>
                  <a:pt x="271412" y="69936"/>
                </a:lnTo>
                <a:lnTo>
                  <a:pt x="273781" y="71116"/>
                </a:lnTo>
                <a:lnTo>
                  <a:pt x="307006" y="98957"/>
                </a:lnTo>
                <a:lnTo>
                  <a:pt x="324456" y="124161"/>
                </a:lnTo>
                <a:lnTo>
                  <a:pt x="324456" y="416900"/>
                </a:lnTo>
                <a:lnTo>
                  <a:pt x="296101" y="454880"/>
                </a:lnTo>
                <a:lnTo>
                  <a:pt x="268747" y="472913"/>
                </a:lnTo>
                <a:lnTo>
                  <a:pt x="378134" y="472913"/>
                </a:lnTo>
                <a:lnTo>
                  <a:pt x="396510" y="431071"/>
                </a:lnTo>
                <a:lnTo>
                  <a:pt x="397344" y="417794"/>
                </a:lnTo>
                <a:lnTo>
                  <a:pt x="397270" y="124161"/>
                </a:lnTo>
                <a:lnTo>
                  <a:pt x="396646" y="114227"/>
                </a:lnTo>
                <a:lnTo>
                  <a:pt x="396553" y="112733"/>
                </a:lnTo>
                <a:lnTo>
                  <a:pt x="396510" y="112063"/>
                </a:lnTo>
                <a:lnTo>
                  <a:pt x="394011" y="99790"/>
                </a:lnTo>
                <a:lnTo>
                  <a:pt x="389844" y="88512"/>
                </a:lnTo>
                <a:lnTo>
                  <a:pt x="384011" y="78225"/>
                </a:lnTo>
                <a:lnTo>
                  <a:pt x="378809" y="71451"/>
                </a:lnTo>
                <a:lnTo>
                  <a:pt x="377013" y="69337"/>
                </a:lnTo>
                <a:close/>
              </a:path>
            </a:pathLst>
          </a:custGeom>
          <a:solidFill>
            <a:srgbClr val="D222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4" name="object 34"/>
          <p:cNvSpPr/>
          <p:nvPr/>
        </p:nvSpPr>
        <p:spPr>
          <a:xfrm>
            <a:off x="4025477" y="1509095"/>
            <a:ext cx="450215" cy="533400"/>
          </a:xfrm>
          <a:custGeom>
            <a:avLst/>
            <a:gdLst/>
            <a:ahLst/>
            <a:cxnLst/>
            <a:rect l="l" t="t" r="r" b="b"/>
            <a:pathLst>
              <a:path w="450214" h="533400">
                <a:moveTo>
                  <a:pt x="449789" y="0"/>
                </a:moveTo>
                <a:lnTo>
                  <a:pt x="372458" y="0"/>
                </a:lnTo>
                <a:lnTo>
                  <a:pt x="224894" y="455119"/>
                </a:lnTo>
                <a:lnTo>
                  <a:pt x="77340" y="0"/>
                </a:lnTo>
                <a:lnTo>
                  <a:pt x="0" y="0"/>
                </a:lnTo>
                <a:lnTo>
                  <a:pt x="176893" y="533345"/>
                </a:lnTo>
                <a:lnTo>
                  <a:pt x="272896" y="533345"/>
                </a:lnTo>
                <a:lnTo>
                  <a:pt x="449789" y="0"/>
                </a:lnTo>
                <a:close/>
              </a:path>
            </a:pathLst>
          </a:custGeom>
          <a:solidFill>
            <a:srgbClr val="D222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5" name="object 35"/>
          <p:cNvSpPr/>
          <p:nvPr/>
        </p:nvSpPr>
        <p:spPr>
          <a:xfrm>
            <a:off x="4574806" y="1509051"/>
            <a:ext cx="327660" cy="533400"/>
          </a:xfrm>
          <a:custGeom>
            <a:avLst/>
            <a:gdLst/>
            <a:ahLst/>
            <a:cxnLst/>
            <a:rect l="l" t="t" r="r" b="b"/>
            <a:pathLst>
              <a:path w="327660" h="533400">
                <a:moveTo>
                  <a:pt x="327126" y="0"/>
                </a:moveTo>
                <a:lnTo>
                  <a:pt x="0" y="0"/>
                </a:lnTo>
                <a:lnTo>
                  <a:pt x="0" y="69850"/>
                </a:lnTo>
                <a:lnTo>
                  <a:pt x="0" y="232410"/>
                </a:lnTo>
                <a:lnTo>
                  <a:pt x="0" y="300990"/>
                </a:lnTo>
                <a:lnTo>
                  <a:pt x="0" y="463550"/>
                </a:lnTo>
                <a:lnTo>
                  <a:pt x="0" y="533400"/>
                </a:lnTo>
                <a:lnTo>
                  <a:pt x="327126" y="533400"/>
                </a:lnTo>
                <a:lnTo>
                  <a:pt x="327126" y="463550"/>
                </a:lnTo>
                <a:lnTo>
                  <a:pt x="72898" y="463550"/>
                </a:lnTo>
                <a:lnTo>
                  <a:pt x="72898" y="300990"/>
                </a:lnTo>
                <a:lnTo>
                  <a:pt x="312902" y="300990"/>
                </a:lnTo>
                <a:lnTo>
                  <a:pt x="312902" y="232410"/>
                </a:lnTo>
                <a:lnTo>
                  <a:pt x="72898" y="232410"/>
                </a:lnTo>
                <a:lnTo>
                  <a:pt x="72898" y="69850"/>
                </a:lnTo>
                <a:lnTo>
                  <a:pt x="327126" y="69850"/>
                </a:lnTo>
                <a:lnTo>
                  <a:pt x="327126" y="0"/>
                </a:lnTo>
                <a:close/>
              </a:path>
            </a:pathLst>
          </a:custGeom>
          <a:solidFill>
            <a:srgbClr val="D222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36"/>
          <p:cNvSpPr/>
          <p:nvPr/>
        </p:nvSpPr>
        <p:spPr>
          <a:xfrm>
            <a:off x="5039885" y="1509099"/>
            <a:ext cx="400050" cy="533400"/>
          </a:xfrm>
          <a:custGeom>
            <a:avLst/>
            <a:gdLst/>
            <a:ahLst/>
            <a:cxnLst/>
            <a:rect l="l" t="t" r="r" b="b"/>
            <a:pathLst>
              <a:path w="400050" h="533400">
                <a:moveTo>
                  <a:pt x="250666" y="0"/>
                </a:moveTo>
                <a:lnTo>
                  <a:pt x="0" y="0"/>
                </a:lnTo>
                <a:lnTo>
                  <a:pt x="0" y="533337"/>
                </a:lnTo>
                <a:lnTo>
                  <a:pt x="72887" y="533337"/>
                </a:lnTo>
                <a:lnTo>
                  <a:pt x="72887" y="311106"/>
                </a:lnTo>
                <a:lnTo>
                  <a:pt x="271249" y="311106"/>
                </a:lnTo>
                <a:lnTo>
                  <a:pt x="270223" y="309336"/>
                </a:lnTo>
                <a:lnTo>
                  <a:pt x="280387" y="307671"/>
                </a:lnTo>
                <a:lnTo>
                  <a:pt x="290441" y="304447"/>
                </a:lnTo>
                <a:lnTo>
                  <a:pt x="328396" y="277665"/>
                </a:lnTo>
                <a:lnTo>
                  <a:pt x="357337" y="246222"/>
                </a:lnTo>
                <a:lnTo>
                  <a:pt x="359836" y="241769"/>
                </a:lnTo>
                <a:lnTo>
                  <a:pt x="72887" y="241769"/>
                </a:lnTo>
                <a:lnTo>
                  <a:pt x="72887" y="69328"/>
                </a:lnTo>
                <a:lnTo>
                  <a:pt x="359320" y="69328"/>
                </a:lnTo>
                <a:lnTo>
                  <a:pt x="357337" y="65778"/>
                </a:lnTo>
                <a:lnTo>
                  <a:pt x="328396" y="34333"/>
                </a:lnTo>
                <a:lnTo>
                  <a:pt x="296831" y="10495"/>
                </a:lnTo>
                <a:lnTo>
                  <a:pt x="267053" y="1165"/>
                </a:lnTo>
                <a:lnTo>
                  <a:pt x="250666" y="0"/>
                </a:lnTo>
                <a:close/>
              </a:path>
              <a:path w="400050" h="533400">
                <a:moveTo>
                  <a:pt x="271249" y="311106"/>
                </a:moveTo>
                <a:lnTo>
                  <a:pt x="195564" y="311106"/>
                </a:lnTo>
                <a:lnTo>
                  <a:pt x="320889" y="533337"/>
                </a:lnTo>
                <a:lnTo>
                  <a:pt x="400000" y="533337"/>
                </a:lnTo>
                <a:lnTo>
                  <a:pt x="271249" y="311106"/>
                </a:lnTo>
                <a:close/>
              </a:path>
              <a:path w="400050" h="533400">
                <a:moveTo>
                  <a:pt x="359320" y="69328"/>
                </a:moveTo>
                <a:lnTo>
                  <a:pt x="255110" y="69328"/>
                </a:lnTo>
                <a:lnTo>
                  <a:pt x="259560" y="70637"/>
                </a:lnTo>
                <a:lnTo>
                  <a:pt x="264892" y="73666"/>
                </a:lnTo>
                <a:lnTo>
                  <a:pt x="295389" y="103631"/>
                </a:lnTo>
                <a:lnTo>
                  <a:pt x="298668" y="108433"/>
                </a:lnTo>
                <a:lnTo>
                  <a:pt x="299266" y="109032"/>
                </a:lnTo>
                <a:lnTo>
                  <a:pt x="299562" y="112295"/>
                </a:lnTo>
                <a:lnTo>
                  <a:pt x="299562" y="199991"/>
                </a:lnTo>
                <a:lnTo>
                  <a:pt x="269029" y="234273"/>
                </a:lnTo>
                <a:lnTo>
                  <a:pt x="249789" y="241769"/>
                </a:lnTo>
                <a:lnTo>
                  <a:pt x="359836" y="241769"/>
                </a:lnTo>
                <a:lnTo>
                  <a:pt x="372449" y="196441"/>
                </a:lnTo>
                <a:lnTo>
                  <a:pt x="372449" y="116436"/>
                </a:lnTo>
                <a:lnTo>
                  <a:pt x="371552" y="103631"/>
                </a:lnTo>
                <a:lnTo>
                  <a:pt x="371504" y="102942"/>
                </a:lnTo>
                <a:lnTo>
                  <a:pt x="368669" y="90000"/>
                </a:lnTo>
                <a:lnTo>
                  <a:pt x="363946" y="77612"/>
                </a:lnTo>
                <a:lnTo>
                  <a:pt x="359320" y="69328"/>
                </a:lnTo>
                <a:close/>
              </a:path>
            </a:pathLst>
          </a:custGeom>
          <a:solidFill>
            <a:srgbClr val="D222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7" name="object 37"/>
          <p:cNvSpPr/>
          <p:nvPr/>
        </p:nvSpPr>
        <p:spPr>
          <a:xfrm>
            <a:off x="5522567" y="1504642"/>
            <a:ext cx="410845" cy="542290"/>
          </a:xfrm>
          <a:custGeom>
            <a:avLst/>
            <a:gdLst/>
            <a:ahLst/>
            <a:cxnLst/>
            <a:rect l="l" t="t" r="r" b="b"/>
            <a:pathLst>
              <a:path w="410845" h="542289">
                <a:moveTo>
                  <a:pt x="271117" y="0"/>
                </a:moveTo>
                <a:lnTo>
                  <a:pt x="140453" y="0"/>
                </a:lnTo>
                <a:lnTo>
                  <a:pt x="128284" y="946"/>
                </a:lnTo>
                <a:lnTo>
                  <a:pt x="89779" y="15120"/>
                </a:lnTo>
                <a:lnTo>
                  <a:pt x="54672" y="44451"/>
                </a:lnTo>
                <a:lnTo>
                  <a:pt x="24886" y="78225"/>
                </a:lnTo>
                <a:lnTo>
                  <a:pt x="12447" y="125333"/>
                </a:lnTo>
                <a:lnTo>
                  <a:pt x="12447" y="179566"/>
                </a:lnTo>
                <a:lnTo>
                  <a:pt x="21942" y="223230"/>
                </a:lnTo>
                <a:lnTo>
                  <a:pt x="49333" y="257792"/>
                </a:lnTo>
                <a:lnTo>
                  <a:pt x="317347" y="332459"/>
                </a:lnTo>
                <a:lnTo>
                  <a:pt x="322677" y="333648"/>
                </a:lnTo>
                <a:lnTo>
                  <a:pt x="327416" y="337207"/>
                </a:lnTo>
                <a:lnTo>
                  <a:pt x="335698" y="349056"/>
                </a:lnTo>
                <a:lnTo>
                  <a:pt x="337789" y="355566"/>
                </a:lnTo>
                <a:lnTo>
                  <a:pt x="337789" y="416900"/>
                </a:lnTo>
                <a:lnTo>
                  <a:pt x="309481" y="454794"/>
                </a:lnTo>
                <a:lnTo>
                  <a:pt x="281481" y="472913"/>
                </a:lnTo>
                <a:lnTo>
                  <a:pt x="133918" y="472913"/>
                </a:lnTo>
                <a:lnTo>
                  <a:pt x="101779" y="450236"/>
                </a:lnTo>
                <a:lnTo>
                  <a:pt x="70222" y="405347"/>
                </a:lnTo>
                <a:lnTo>
                  <a:pt x="0" y="424009"/>
                </a:lnTo>
                <a:lnTo>
                  <a:pt x="19826" y="463685"/>
                </a:lnTo>
                <a:lnTo>
                  <a:pt x="51222" y="501741"/>
                </a:lnTo>
                <a:lnTo>
                  <a:pt x="106336" y="537742"/>
                </a:lnTo>
                <a:lnTo>
                  <a:pt x="134221" y="542242"/>
                </a:lnTo>
                <a:lnTo>
                  <a:pt x="282678" y="542242"/>
                </a:lnTo>
                <a:lnTo>
                  <a:pt x="320174" y="533743"/>
                </a:lnTo>
                <a:lnTo>
                  <a:pt x="358086" y="507887"/>
                </a:lnTo>
                <a:lnTo>
                  <a:pt x="386788" y="479468"/>
                </a:lnTo>
                <a:lnTo>
                  <a:pt x="407565" y="444242"/>
                </a:lnTo>
                <a:lnTo>
                  <a:pt x="410677" y="417794"/>
                </a:lnTo>
                <a:lnTo>
                  <a:pt x="410677" y="357345"/>
                </a:lnTo>
                <a:lnTo>
                  <a:pt x="400676" y="314766"/>
                </a:lnTo>
                <a:lnTo>
                  <a:pt x="372230" y="280793"/>
                </a:lnTo>
                <a:lnTo>
                  <a:pt x="104891" y="204453"/>
                </a:lnTo>
                <a:lnTo>
                  <a:pt x="99561" y="203272"/>
                </a:lnTo>
                <a:lnTo>
                  <a:pt x="94957" y="199865"/>
                </a:lnTo>
                <a:lnTo>
                  <a:pt x="87249" y="188607"/>
                </a:lnTo>
                <a:lnTo>
                  <a:pt x="85334" y="182535"/>
                </a:lnTo>
                <a:lnTo>
                  <a:pt x="85334" y="125333"/>
                </a:lnTo>
                <a:lnTo>
                  <a:pt x="114808" y="87370"/>
                </a:lnTo>
                <a:lnTo>
                  <a:pt x="143110" y="69337"/>
                </a:lnTo>
                <a:lnTo>
                  <a:pt x="270813" y="69337"/>
                </a:lnTo>
                <a:lnTo>
                  <a:pt x="302235" y="91567"/>
                </a:lnTo>
                <a:lnTo>
                  <a:pt x="334230" y="137789"/>
                </a:lnTo>
                <a:lnTo>
                  <a:pt x="405347" y="117338"/>
                </a:lnTo>
                <a:lnTo>
                  <a:pt x="385677" y="79179"/>
                </a:lnTo>
                <a:lnTo>
                  <a:pt x="353286" y="40508"/>
                </a:lnTo>
                <a:lnTo>
                  <a:pt x="298614" y="4501"/>
                </a:lnTo>
                <a:lnTo>
                  <a:pt x="271117" y="0"/>
                </a:lnTo>
                <a:close/>
              </a:path>
            </a:pathLst>
          </a:custGeom>
          <a:solidFill>
            <a:srgbClr val="D222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8" name="object 38"/>
          <p:cNvSpPr/>
          <p:nvPr/>
        </p:nvSpPr>
        <p:spPr>
          <a:xfrm>
            <a:off x="6045233" y="1509093"/>
            <a:ext cx="375285" cy="537845"/>
          </a:xfrm>
          <a:custGeom>
            <a:avLst/>
            <a:gdLst/>
            <a:ahLst/>
            <a:cxnLst/>
            <a:rect l="l" t="t" r="r" b="b"/>
            <a:pathLst>
              <a:path w="375285" h="537844">
                <a:moveTo>
                  <a:pt x="375122" y="0"/>
                </a:moveTo>
                <a:lnTo>
                  <a:pt x="302235" y="0"/>
                </a:lnTo>
                <a:lnTo>
                  <a:pt x="302235" y="412448"/>
                </a:lnTo>
                <a:lnTo>
                  <a:pt x="301011" y="417593"/>
                </a:lnTo>
                <a:lnTo>
                  <a:pt x="273399" y="450427"/>
                </a:lnTo>
                <a:lnTo>
                  <a:pt x="246534" y="468460"/>
                </a:lnTo>
                <a:lnTo>
                  <a:pt x="130966" y="468460"/>
                </a:lnTo>
                <a:lnTo>
                  <a:pt x="93784" y="441348"/>
                </a:lnTo>
                <a:lnTo>
                  <a:pt x="72887" y="412448"/>
                </a:lnTo>
                <a:lnTo>
                  <a:pt x="72887" y="0"/>
                </a:lnTo>
                <a:lnTo>
                  <a:pt x="0" y="0"/>
                </a:lnTo>
                <a:lnTo>
                  <a:pt x="0" y="414227"/>
                </a:lnTo>
                <a:lnTo>
                  <a:pt x="834" y="427121"/>
                </a:lnTo>
                <a:lnTo>
                  <a:pt x="18173" y="467209"/>
                </a:lnTo>
                <a:lnTo>
                  <a:pt x="52837" y="503435"/>
                </a:lnTo>
                <a:lnTo>
                  <a:pt x="90561" y="529295"/>
                </a:lnTo>
                <a:lnTo>
                  <a:pt x="128900" y="537798"/>
                </a:lnTo>
                <a:lnTo>
                  <a:pt x="248010" y="537798"/>
                </a:lnTo>
                <a:lnTo>
                  <a:pt x="285509" y="529295"/>
                </a:lnTo>
                <a:lnTo>
                  <a:pt x="323180" y="503435"/>
                </a:lnTo>
                <a:lnTo>
                  <a:pt x="351346" y="475016"/>
                </a:lnTo>
                <a:lnTo>
                  <a:pt x="372011" y="440014"/>
                </a:lnTo>
                <a:lnTo>
                  <a:pt x="375122" y="414227"/>
                </a:lnTo>
                <a:lnTo>
                  <a:pt x="375122" y="0"/>
                </a:lnTo>
                <a:close/>
              </a:path>
            </a:pathLst>
          </a:custGeom>
          <a:solidFill>
            <a:srgbClr val="D2223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9" name="object 39"/>
          <p:cNvSpPr/>
          <p:nvPr/>
        </p:nvSpPr>
        <p:spPr>
          <a:xfrm>
            <a:off x="6559912" y="1509094"/>
            <a:ext cx="468630" cy="533400"/>
          </a:xfrm>
          <a:custGeom>
            <a:avLst/>
            <a:gdLst/>
            <a:ahLst/>
            <a:cxnLst/>
            <a:rect l="l" t="t" r="r" b="b"/>
            <a:pathLst>
              <a:path w="468629" h="533400">
                <a:moveTo>
                  <a:pt x="468460" y="0"/>
                </a:moveTo>
                <a:lnTo>
                  <a:pt x="377796" y="0"/>
                </a:lnTo>
                <a:lnTo>
                  <a:pt x="234668" y="290665"/>
                </a:lnTo>
                <a:lnTo>
                  <a:pt x="92444" y="0"/>
                </a:lnTo>
                <a:lnTo>
                  <a:pt x="0" y="0"/>
                </a:lnTo>
                <a:lnTo>
                  <a:pt x="0" y="533345"/>
                </a:lnTo>
                <a:lnTo>
                  <a:pt x="71993" y="533345"/>
                </a:lnTo>
                <a:lnTo>
                  <a:pt x="71993" y="109335"/>
                </a:lnTo>
                <a:lnTo>
                  <a:pt x="209782" y="395564"/>
                </a:lnTo>
                <a:lnTo>
                  <a:pt x="257784" y="395564"/>
                </a:lnTo>
                <a:lnTo>
                  <a:pt x="397344" y="109335"/>
                </a:lnTo>
                <a:lnTo>
                  <a:pt x="397344" y="533345"/>
                </a:lnTo>
                <a:lnTo>
                  <a:pt x="468460" y="533345"/>
                </a:lnTo>
                <a:lnTo>
                  <a:pt x="468460" y="0"/>
                </a:lnTo>
                <a:close/>
              </a:path>
            </a:pathLst>
          </a:custGeom>
          <a:solidFill>
            <a:srgbClr val="D22233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40" name="object 40"/>
          <p:cNvGrpSpPr/>
          <p:nvPr/>
        </p:nvGrpSpPr>
        <p:grpSpPr>
          <a:xfrm>
            <a:off x="778074" y="907657"/>
            <a:ext cx="1134110" cy="1134110"/>
            <a:chOff x="778074" y="907657"/>
            <a:chExt cx="1134110" cy="1134110"/>
          </a:xfrm>
        </p:grpSpPr>
        <p:sp>
          <p:nvSpPr>
            <p:cNvPr id="41" name="object 41"/>
            <p:cNvSpPr/>
            <p:nvPr/>
          </p:nvSpPr>
          <p:spPr>
            <a:xfrm>
              <a:off x="1160805" y="907668"/>
              <a:ext cx="751205" cy="1005840"/>
            </a:xfrm>
            <a:custGeom>
              <a:avLst/>
              <a:gdLst/>
              <a:ahLst/>
              <a:cxnLst/>
              <a:rect l="l" t="t" r="r" b="b"/>
              <a:pathLst>
                <a:path w="751205" h="1005839">
                  <a:moveTo>
                    <a:pt x="367995" y="0"/>
                  </a:moveTo>
                  <a:lnTo>
                    <a:pt x="0" y="0"/>
                  </a:lnTo>
                  <a:lnTo>
                    <a:pt x="184035" y="246443"/>
                  </a:lnTo>
                  <a:lnTo>
                    <a:pt x="367995" y="0"/>
                  </a:lnTo>
                  <a:close/>
                </a:path>
                <a:path w="751205" h="1005839">
                  <a:moveTo>
                    <a:pt x="751039" y="132702"/>
                  </a:moveTo>
                  <a:lnTo>
                    <a:pt x="425069" y="569239"/>
                  </a:lnTo>
                  <a:lnTo>
                    <a:pt x="751039" y="1005763"/>
                  </a:lnTo>
                  <a:lnTo>
                    <a:pt x="751039" y="132702"/>
                  </a:lnTo>
                  <a:close/>
                </a:path>
              </a:pathLst>
            </a:custGeom>
            <a:solidFill>
              <a:srgbClr val="D222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1536300" y="907657"/>
              <a:ext cx="375920" cy="569595"/>
            </a:xfrm>
            <a:custGeom>
              <a:avLst/>
              <a:gdLst/>
              <a:ahLst/>
              <a:cxnLst/>
              <a:rect l="l" t="t" r="r" b="b"/>
              <a:pathLst>
                <a:path w="375919" h="569594">
                  <a:moveTo>
                    <a:pt x="375553" y="0"/>
                  </a:moveTo>
                  <a:lnTo>
                    <a:pt x="0" y="502842"/>
                  </a:lnTo>
                  <a:lnTo>
                    <a:pt x="49578" y="569236"/>
                  </a:lnTo>
                  <a:lnTo>
                    <a:pt x="375553" y="132712"/>
                  </a:lnTo>
                  <a:lnTo>
                    <a:pt x="375553" y="0"/>
                  </a:lnTo>
                  <a:close/>
                </a:path>
              </a:pathLst>
            </a:custGeom>
            <a:solidFill>
              <a:srgbClr val="E593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516911" y="907657"/>
              <a:ext cx="394970" cy="502920"/>
            </a:xfrm>
            <a:custGeom>
              <a:avLst/>
              <a:gdLst/>
              <a:ahLst/>
              <a:cxnLst/>
              <a:rect l="l" t="t" r="r" b="b"/>
              <a:pathLst>
                <a:path w="394969" h="502919">
                  <a:moveTo>
                    <a:pt x="394940" y="0"/>
                  </a:moveTo>
                  <a:lnTo>
                    <a:pt x="356047" y="0"/>
                  </a:lnTo>
                  <a:lnTo>
                    <a:pt x="0" y="476877"/>
                  </a:lnTo>
                  <a:lnTo>
                    <a:pt x="19387" y="502842"/>
                  </a:lnTo>
                  <a:lnTo>
                    <a:pt x="394940" y="0"/>
                  </a:lnTo>
                  <a:close/>
                </a:path>
              </a:pathLst>
            </a:custGeom>
            <a:solidFill>
              <a:srgbClr val="F9EA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344838" y="907660"/>
              <a:ext cx="346075" cy="354965"/>
            </a:xfrm>
            <a:custGeom>
              <a:avLst/>
              <a:gdLst/>
              <a:ahLst/>
              <a:cxnLst/>
              <a:rect l="l" t="t" r="r" b="b"/>
              <a:pathLst>
                <a:path w="346075" h="354965">
                  <a:moveTo>
                    <a:pt x="345843" y="0"/>
                  </a:moveTo>
                  <a:lnTo>
                    <a:pt x="183968" y="0"/>
                  </a:lnTo>
                  <a:lnTo>
                    <a:pt x="0" y="246441"/>
                  </a:lnTo>
                  <a:lnTo>
                    <a:pt x="80907" y="354790"/>
                  </a:lnTo>
                  <a:lnTo>
                    <a:pt x="345843" y="0"/>
                  </a:lnTo>
                  <a:close/>
                </a:path>
              </a:pathLst>
            </a:custGeom>
            <a:solidFill>
              <a:srgbClr val="F0C5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425746" y="907657"/>
              <a:ext cx="447675" cy="476884"/>
            </a:xfrm>
            <a:custGeom>
              <a:avLst/>
              <a:gdLst/>
              <a:ahLst/>
              <a:cxnLst/>
              <a:rect l="l" t="t" r="r" b="b"/>
              <a:pathLst>
                <a:path w="447675" h="476884">
                  <a:moveTo>
                    <a:pt x="447209" y="0"/>
                  </a:moveTo>
                  <a:lnTo>
                    <a:pt x="264935" y="0"/>
                  </a:lnTo>
                  <a:lnTo>
                    <a:pt x="0" y="354790"/>
                  </a:lnTo>
                  <a:lnTo>
                    <a:pt x="91162" y="476877"/>
                  </a:lnTo>
                  <a:lnTo>
                    <a:pt x="447209" y="0"/>
                  </a:lnTo>
                  <a:close/>
                </a:path>
              </a:pathLst>
            </a:custGeom>
            <a:solidFill>
              <a:srgbClr val="F4D6C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54193" y="1410502"/>
              <a:ext cx="131687" cy="176352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1503768" y="1476907"/>
              <a:ext cx="408305" cy="565150"/>
            </a:xfrm>
            <a:custGeom>
              <a:avLst/>
              <a:gdLst/>
              <a:ahLst/>
              <a:cxnLst/>
              <a:rect l="l" t="t" r="r" b="b"/>
              <a:pathLst>
                <a:path w="408305" h="565150">
                  <a:moveTo>
                    <a:pt x="405104" y="564540"/>
                  </a:moveTo>
                  <a:lnTo>
                    <a:pt x="32816" y="65989"/>
                  </a:lnTo>
                  <a:lnTo>
                    <a:pt x="0" y="109943"/>
                  </a:lnTo>
                  <a:lnTo>
                    <a:pt x="339458" y="564540"/>
                  </a:lnTo>
                  <a:lnTo>
                    <a:pt x="405104" y="564540"/>
                  </a:lnTo>
                  <a:close/>
                </a:path>
                <a:path w="408305" h="565150">
                  <a:moveTo>
                    <a:pt x="408076" y="436524"/>
                  </a:moveTo>
                  <a:lnTo>
                    <a:pt x="82105" y="0"/>
                  </a:lnTo>
                  <a:lnTo>
                    <a:pt x="52247" y="39979"/>
                  </a:lnTo>
                  <a:lnTo>
                    <a:pt x="408076" y="516483"/>
                  </a:lnTo>
                  <a:lnTo>
                    <a:pt x="408076" y="436524"/>
                  </a:lnTo>
                  <a:close/>
                </a:path>
              </a:pathLst>
            </a:custGeom>
            <a:solidFill>
              <a:srgbClr val="EBB0A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390789" y="1586850"/>
              <a:ext cx="452755" cy="454659"/>
            </a:xfrm>
            <a:custGeom>
              <a:avLst/>
              <a:gdLst/>
              <a:ahLst/>
              <a:cxnLst/>
              <a:rect l="l" t="t" r="r" b="b"/>
              <a:pathLst>
                <a:path w="452755" h="454660">
                  <a:moveTo>
                    <a:pt x="112987" y="0"/>
                  </a:moveTo>
                  <a:lnTo>
                    <a:pt x="0" y="151307"/>
                  </a:lnTo>
                  <a:lnTo>
                    <a:pt x="226303" y="454588"/>
                  </a:lnTo>
                  <a:lnTo>
                    <a:pt x="452446" y="454588"/>
                  </a:lnTo>
                  <a:lnTo>
                    <a:pt x="112987" y="0"/>
                  </a:lnTo>
                  <a:close/>
                </a:path>
              </a:pathLst>
            </a:custGeom>
            <a:solidFill>
              <a:srgbClr val="EFC1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295396" y="1520452"/>
              <a:ext cx="208915" cy="279400"/>
            </a:xfrm>
            <a:custGeom>
              <a:avLst/>
              <a:gdLst/>
              <a:ahLst/>
              <a:cxnLst/>
              <a:rect l="l" t="t" r="r" b="b"/>
              <a:pathLst>
                <a:path w="208915" h="279400">
                  <a:moveTo>
                    <a:pt x="158796" y="0"/>
                  </a:moveTo>
                  <a:lnTo>
                    <a:pt x="0" y="212658"/>
                  </a:lnTo>
                  <a:lnTo>
                    <a:pt x="49578" y="279069"/>
                  </a:lnTo>
                  <a:lnTo>
                    <a:pt x="208374" y="66402"/>
                  </a:lnTo>
                  <a:lnTo>
                    <a:pt x="158796" y="0"/>
                  </a:lnTo>
                  <a:close/>
                </a:path>
              </a:pathLst>
            </a:custGeom>
            <a:solidFill>
              <a:srgbClr val="F5DAD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344980" y="1738157"/>
              <a:ext cx="272415" cy="303530"/>
            </a:xfrm>
            <a:custGeom>
              <a:avLst/>
              <a:gdLst/>
              <a:ahLst/>
              <a:cxnLst/>
              <a:rect l="l" t="t" r="r" b="b"/>
              <a:pathLst>
                <a:path w="272415" h="303530">
                  <a:moveTo>
                    <a:pt x="45808" y="0"/>
                  </a:moveTo>
                  <a:lnTo>
                    <a:pt x="0" y="61359"/>
                  </a:lnTo>
                  <a:lnTo>
                    <a:pt x="180663" y="303281"/>
                  </a:lnTo>
                  <a:lnTo>
                    <a:pt x="272112" y="303281"/>
                  </a:lnTo>
                  <a:lnTo>
                    <a:pt x="45808" y="0"/>
                  </a:lnTo>
                  <a:close/>
                </a:path>
              </a:pathLst>
            </a:custGeom>
            <a:solidFill>
              <a:srgbClr val="EEBA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487020" y="1450483"/>
              <a:ext cx="69215" cy="92710"/>
            </a:xfrm>
            <a:custGeom>
              <a:avLst/>
              <a:gdLst/>
              <a:ahLst/>
              <a:cxnLst/>
              <a:rect l="l" t="t" r="r" b="b"/>
              <a:pathLst>
                <a:path w="69215" h="92709">
                  <a:moveTo>
                    <a:pt x="19421" y="0"/>
                  </a:moveTo>
                  <a:lnTo>
                    <a:pt x="0" y="26016"/>
                  </a:lnTo>
                  <a:lnTo>
                    <a:pt x="49578" y="92410"/>
                  </a:lnTo>
                  <a:lnTo>
                    <a:pt x="69008" y="66394"/>
                  </a:lnTo>
                  <a:lnTo>
                    <a:pt x="19421" y="0"/>
                  </a:lnTo>
                  <a:close/>
                </a:path>
              </a:pathLst>
            </a:custGeom>
            <a:solidFill>
              <a:srgbClr val="FCF5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1536599" y="1516877"/>
              <a:ext cx="375285" cy="525145"/>
            </a:xfrm>
            <a:custGeom>
              <a:avLst/>
              <a:gdLst/>
              <a:ahLst/>
              <a:cxnLst/>
              <a:rect l="l" t="t" r="r" b="b"/>
              <a:pathLst>
                <a:path w="375285" h="525144">
                  <a:moveTo>
                    <a:pt x="19429" y="0"/>
                  </a:moveTo>
                  <a:lnTo>
                    <a:pt x="0" y="26016"/>
                  </a:lnTo>
                  <a:lnTo>
                    <a:pt x="372280" y="524558"/>
                  </a:lnTo>
                  <a:lnTo>
                    <a:pt x="375257" y="524558"/>
                  </a:lnTo>
                  <a:lnTo>
                    <a:pt x="375257" y="476506"/>
                  </a:lnTo>
                  <a:lnTo>
                    <a:pt x="19429" y="0"/>
                  </a:lnTo>
                  <a:close/>
                </a:path>
              </a:pathLst>
            </a:custGeom>
            <a:solidFill>
              <a:srgbClr val="FAEC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778078" y="907659"/>
              <a:ext cx="485140" cy="508634"/>
            </a:xfrm>
            <a:custGeom>
              <a:avLst/>
              <a:gdLst/>
              <a:ahLst/>
              <a:cxnLst/>
              <a:rect l="l" t="t" r="r" b="b"/>
              <a:pathLst>
                <a:path w="485140" h="508634">
                  <a:moveTo>
                    <a:pt x="218519" y="0"/>
                  </a:moveTo>
                  <a:lnTo>
                    <a:pt x="0" y="0"/>
                  </a:lnTo>
                  <a:lnTo>
                    <a:pt x="0" y="10726"/>
                  </a:lnTo>
                  <a:lnTo>
                    <a:pt x="371429" y="508122"/>
                  </a:lnTo>
                  <a:lnTo>
                    <a:pt x="484669" y="356418"/>
                  </a:lnTo>
                  <a:lnTo>
                    <a:pt x="218519" y="0"/>
                  </a:lnTo>
                  <a:close/>
                </a:path>
              </a:pathLst>
            </a:custGeom>
            <a:solidFill>
              <a:srgbClr val="EFC1B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778075" y="918386"/>
              <a:ext cx="371475" cy="558800"/>
            </a:xfrm>
            <a:custGeom>
              <a:avLst/>
              <a:gdLst/>
              <a:ahLst/>
              <a:cxnLst/>
              <a:rect l="l" t="t" r="r" b="b"/>
              <a:pathLst>
                <a:path w="371475" h="558800">
                  <a:moveTo>
                    <a:pt x="0" y="0"/>
                  </a:moveTo>
                  <a:lnTo>
                    <a:pt x="0" y="121993"/>
                  </a:lnTo>
                  <a:lnTo>
                    <a:pt x="325890" y="558400"/>
                  </a:lnTo>
                  <a:lnTo>
                    <a:pt x="371429" y="49739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EBAAC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1149502" y="1264077"/>
              <a:ext cx="194310" cy="260350"/>
            </a:xfrm>
            <a:custGeom>
              <a:avLst/>
              <a:gdLst/>
              <a:ahLst/>
              <a:cxnLst/>
              <a:rect l="l" t="t" r="r" b="b"/>
              <a:pathLst>
                <a:path w="194309" h="260350">
                  <a:moveTo>
                    <a:pt x="113248" y="0"/>
                  </a:moveTo>
                  <a:lnTo>
                    <a:pt x="0" y="151703"/>
                  </a:lnTo>
                  <a:lnTo>
                    <a:pt x="80890" y="260027"/>
                  </a:lnTo>
                  <a:lnTo>
                    <a:pt x="194206" y="108391"/>
                  </a:lnTo>
                  <a:lnTo>
                    <a:pt x="113248" y="0"/>
                  </a:lnTo>
                  <a:close/>
                </a:path>
              </a:pathLst>
            </a:custGeom>
            <a:solidFill>
              <a:srgbClr val="F9EAE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1103965" y="1415781"/>
              <a:ext cx="127000" cy="170180"/>
            </a:xfrm>
            <a:custGeom>
              <a:avLst/>
              <a:gdLst/>
              <a:ahLst/>
              <a:cxnLst/>
              <a:rect l="l" t="t" r="r" b="b"/>
              <a:pathLst>
                <a:path w="127000" h="170180">
                  <a:moveTo>
                    <a:pt x="45538" y="0"/>
                  </a:moveTo>
                  <a:lnTo>
                    <a:pt x="0" y="61005"/>
                  </a:lnTo>
                  <a:lnTo>
                    <a:pt x="81059" y="169556"/>
                  </a:lnTo>
                  <a:lnTo>
                    <a:pt x="126429" y="108323"/>
                  </a:lnTo>
                  <a:lnTo>
                    <a:pt x="45538" y="0"/>
                  </a:lnTo>
                  <a:close/>
                </a:path>
              </a:pathLst>
            </a:custGeom>
            <a:solidFill>
              <a:srgbClr val="F8E5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1230388" y="1372475"/>
              <a:ext cx="204470" cy="274320"/>
            </a:xfrm>
            <a:custGeom>
              <a:avLst/>
              <a:gdLst/>
              <a:ahLst/>
              <a:cxnLst/>
              <a:rect l="l" t="t" r="r" b="b"/>
              <a:pathLst>
                <a:path w="204469" h="274319">
                  <a:moveTo>
                    <a:pt x="204419" y="122021"/>
                  </a:moveTo>
                  <a:lnTo>
                    <a:pt x="113309" y="0"/>
                  </a:lnTo>
                  <a:lnTo>
                    <a:pt x="0" y="151638"/>
                  </a:lnTo>
                  <a:lnTo>
                    <a:pt x="91160" y="273723"/>
                  </a:lnTo>
                  <a:lnTo>
                    <a:pt x="204419" y="122021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1185024" y="1524104"/>
              <a:ext cx="137160" cy="183515"/>
            </a:xfrm>
            <a:custGeom>
              <a:avLst/>
              <a:gdLst/>
              <a:ahLst/>
              <a:cxnLst/>
              <a:rect l="l" t="t" r="r" b="b"/>
              <a:pathLst>
                <a:path w="137159" h="183514">
                  <a:moveTo>
                    <a:pt x="45370" y="0"/>
                  </a:moveTo>
                  <a:lnTo>
                    <a:pt x="0" y="61233"/>
                  </a:lnTo>
                  <a:lnTo>
                    <a:pt x="91002" y="183066"/>
                  </a:lnTo>
                  <a:lnTo>
                    <a:pt x="136532" y="122086"/>
                  </a:lnTo>
                  <a:lnTo>
                    <a:pt x="45370" y="0"/>
                  </a:lnTo>
                  <a:close/>
                </a:path>
              </a:pathLst>
            </a:custGeom>
            <a:solidFill>
              <a:srgbClr val="FDF8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996594" y="907668"/>
              <a:ext cx="348615" cy="356870"/>
            </a:xfrm>
            <a:custGeom>
              <a:avLst/>
              <a:gdLst/>
              <a:ahLst/>
              <a:cxnLst/>
              <a:rect l="l" t="t" r="r" b="b"/>
              <a:pathLst>
                <a:path w="348615" h="356869">
                  <a:moveTo>
                    <a:pt x="298970" y="312458"/>
                  </a:moveTo>
                  <a:lnTo>
                    <a:pt x="65646" y="0"/>
                  </a:lnTo>
                  <a:lnTo>
                    <a:pt x="0" y="0"/>
                  </a:lnTo>
                  <a:lnTo>
                    <a:pt x="266141" y="356412"/>
                  </a:lnTo>
                  <a:lnTo>
                    <a:pt x="298970" y="312458"/>
                  </a:lnTo>
                  <a:close/>
                </a:path>
                <a:path w="348615" h="356869">
                  <a:moveTo>
                    <a:pt x="348246" y="246443"/>
                  </a:moveTo>
                  <a:lnTo>
                    <a:pt x="164211" y="0"/>
                  </a:lnTo>
                  <a:lnTo>
                    <a:pt x="104495" y="0"/>
                  </a:lnTo>
                  <a:lnTo>
                    <a:pt x="318389" y="286435"/>
                  </a:lnTo>
                  <a:lnTo>
                    <a:pt x="348246" y="246443"/>
                  </a:lnTo>
                  <a:close/>
                </a:path>
              </a:pathLst>
            </a:custGeom>
            <a:solidFill>
              <a:srgbClr val="E593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1262748" y="1154111"/>
              <a:ext cx="163195" cy="218440"/>
            </a:xfrm>
            <a:custGeom>
              <a:avLst/>
              <a:gdLst/>
              <a:ahLst/>
              <a:cxnLst/>
              <a:rect l="l" t="t" r="r" b="b"/>
              <a:pathLst>
                <a:path w="163194" h="218440">
                  <a:moveTo>
                    <a:pt x="113715" y="174345"/>
                  </a:moveTo>
                  <a:lnTo>
                    <a:pt x="32816" y="66014"/>
                  </a:lnTo>
                  <a:lnTo>
                    <a:pt x="0" y="109969"/>
                  </a:lnTo>
                  <a:lnTo>
                    <a:pt x="80949" y="218363"/>
                  </a:lnTo>
                  <a:lnTo>
                    <a:pt x="113715" y="174345"/>
                  </a:lnTo>
                  <a:close/>
                </a:path>
                <a:path w="163194" h="218440">
                  <a:moveTo>
                    <a:pt x="162991" y="108343"/>
                  </a:moveTo>
                  <a:lnTo>
                    <a:pt x="82080" y="0"/>
                  </a:lnTo>
                  <a:lnTo>
                    <a:pt x="52235" y="39979"/>
                  </a:lnTo>
                  <a:lnTo>
                    <a:pt x="133134" y="148323"/>
                  </a:lnTo>
                  <a:lnTo>
                    <a:pt x="162991" y="108343"/>
                  </a:lnTo>
                  <a:close/>
                </a:path>
              </a:pathLst>
            </a:custGeom>
            <a:solidFill>
              <a:srgbClr val="F7E3D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1276026" y="1494500"/>
              <a:ext cx="178435" cy="238760"/>
            </a:xfrm>
            <a:custGeom>
              <a:avLst/>
              <a:gdLst/>
              <a:ahLst/>
              <a:cxnLst/>
              <a:rect l="l" t="t" r="r" b="b"/>
              <a:pathLst>
                <a:path w="178434" h="238760">
                  <a:moveTo>
                    <a:pt x="158787" y="0"/>
                  </a:moveTo>
                  <a:lnTo>
                    <a:pt x="0" y="212675"/>
                  </a:lnTo>
                  <a:lnTo>
                    <a:pt x="19370" y="238607"/>
                  </a:lnTo>
                  <a:lnTo>
                    <a:pt x="178166" y="25948"/>
                  </a:lnTo>
                  <a:lnTo>
                    <a:pt x="158787" y="0"/>
                  </a:lnTo>
                  <a:close/>
                </a:path>
              </a:pathLst>
            </a:custGeom>
            <a:solidFill>
              <a:srgbClr val="FCF5F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343698" y="1262455"/>
              <a:ext cx="173355" cy="232410"/>
            </a:xfrm>
            <a:custGeom>
              <a:avLst/>
              <a:gdLst/>
              <a:ahLst/>
              <a:cxnLst/>
              <a:rect l="l" t="t" r="r" b="b"/>
              <a:pathLst>
                <a:path w="173355" h="232409">
                  <a:moveTo>
                    <a:pt x="123926" y="188087"/>
                  </a:moveTo>
                  <a:lnTo>
                    <a:pt x="32753" y="66001"/>
                  </a:lnTo>
                  <a:lnTo>
                    <a:pt x="0" y="110020"/>
                  </a:lnTo>
                  <a:lnTo>
                    <a:pt x="91109" y="232041"/>
                  </a:lnTo>
                  <a:lnTo>
                    <a:pt x="123926" y="188087"/>
                  </a:lnTo>
                  <a:close/>
                </a:path>
                <a:path w="173355" h="232409">
                  <a:moveTo>
                    <a:pt x="173215" y="122085"/>
                  </a:moveTo>
                  <a:lnTo>
                    <a:pt x="82042" y="0"/>
                  </a:lnTo>
                  <a:lnTo>
                    <a:pt x="52184" y="39979"/>
                  </a:lnTo>
                  <a:lnTo>
                    <a:pt x="143357" y="162077"/>
                  </a:lnTo>
                  <a:lnTo>
                    <a:pt x="173215" y="122085"/>
                  </a:lnTo>
                  <a:close/>
                </a:path>
              </a:pathLst>
            </a:custGeom>
            <a:solidFill>
              <a:srgbClr val="F8E5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1062242" y="907660"/>
              <a:ext cx="253365" cy="313055"/>
            </a:xfrm>
            <a:custGeom>
              <a:avLst/>
              <a:gdLst/>
              <a:ahLst/>
              <a:cxnLst/>
              <a:rect l="l" t="t" r="r" b="b"/>
              <a:pathLst>
                <a:path w="253365" h="313055">
                  <a:moveTo>
                    <a:pt x="38859" y="0"/>
                  </a:moveTo>
                  <a:lnTo>
                    <a:pt x="0" y="0"/>
                  </a:lnTo>
                  <a:lnTo>
                    <a:pt x="233328" y="312456"/>
                  </a:lnTo>
                  <a:lnTo>
                    <a:pt x="252749" y="286431"/>
                  </a:lnTo>
                  <a:lnTo>
                    <a:pt x="38859" y="0"/>
                  </a:lnTo>
                  <a:close/>
                </a:path>
              </a:pathLst>
            </a:custGeom>
            <a:solidFill>
              <a:srgbClr val="FAECE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4" name="object 6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95565" y="1194091"/>
              <a:ext cx="240735" cy="326358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223168" y="1733109"/>
              <a:ext cx="302481" cy="308329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778074" y="1040379"/>
              <a:ext cx="326390" cy="533400"/>
            </a:xfrm>
            <a:custGeom>
              <a:avLst/>
              <a:gdLst/>
              <a:ahLst/>
              <a:cxnLst/>
              <a:rect l="l" t="t" r="r" b="b"/>
              <a:pathLst>
                <a:path w="326390" h="533400">
                  <a:moveTo>
                    <a:pt x="0" y="0"/>
                  </a:moveTo>
                  <a:lnTo>
                    <a:pt x="0" y="193397"/>
                  </a:lnTo>
                  <a:lnTo>
                    <a:pt x="253694" y="533126"/>
                  </a:lnTo>
                  <a:lnTo>
                    <a:pt x="325890" y="4364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22233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1031768" y="1476788"/>
              <a:ext cx="153670" cy="205740"/>
            </a:xfrm>
            <a:custGeom>
              <a:avLst/>
              <a:gdLst/>
              <a:ahLst/>
              <a:cxnLst/>
              <a:rect l="l" t="t" r="r" b="b"/>
              <a:pathLst>
                <a:path w="153669" h="205739">
                  <a:moveTo>
                    <a:pt x="72196" y="0"/>
                  </a:moveTo>
                  <a:lnTo>
                    <a:pt x="0" y="96719"/>
                  </a:lnTo>
                  <a:lnTo>
                    <a:pt x="81000" y="205195"/>
                  </a:lnTo>
                  <a:lnTo>
                    <a:pt x="153255" y="108542"/>
                  </a:lnTo>
                  <a:lnTo>
                    <a:pt x="72196" y="0"/>
                  </a:lnTo>
                  <a:close/>
                </a:path>
              </a:pathLst>
            </a:custGeom>
            <a:solidFill>
              <a:srgbClr val="F0C5B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1112766" y="1585331"/>
              <a:ext cx="163830" cy="219075"/>
            </a:xfrm>
            <a:custGeom>
              <a:avLst/>
              <a:gdLst/>
              <a:ahLst/>
              <a:cxnLst/>
              <a:rect l="l" t="t" r="r" b="b"/>
              <a:pathLst>
                <a:path w="163830" h="219075">
                  <a:moveTo>
                    <a:pt x="72255" y="0"/>
                  </a:moveTo>
                  <a:lnTo>
                    <a:pt x="0" y="96652"/>
                  </a:lnTo>
                  <a:lnTo>
                    <a:pt x="91044" y="218570"/>
                  </a:lnTo>
                  <a:lnTo>
                    <a:pt x="163265" y="121842"/>
                  </a:lnTo>
                  <a:lnTo>
                    <a:pt x="72255" y="0"/>
                  </a:lnTo>
                  <a:close/>
                </a:path>
              </a:pathLst>
            </a:custGeom>
            <a:solidFill>
              <a:srgbClr val="F4D6C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1203808" y="1707177"/>
              <a:ext cx="92075" cy="123189"/>
            </a:xfrm>
            <a:custGeom>
              <a:avLst/>
              <a:gdLst/>
              <a:ahLst/>
              <a:cxnLst/>
              <a:rect l="l" t="t" r="r" b="b"/>
              <a:pathLst>
                <a:path w="92075" h="123189">
                  <a:moveTo>
                    <a:pt x="72221" y="0"/>
                  </a:moveTo>
                  <a:lnTo>
                    <a:pt x="0" y="96728"/>
                  </a:lnTo>
                  <a:lnTo>
                    <a:pt x="19362" y="122651"/>
                  </a:lnTo>
                  <a:lnTo>
                    <a:pt x="91583" y="25931"/>
                  </a:lnTo>
                  <a:lnTo>
                    <a:pt x="72221" y="0"/>
                  </a:lnTo>
                  <a:close/>
                </a:path>
              </a:pathLst>
            </a:custGeom>
            <a:solidFill>
              <a:srgbClr val="F8E5DE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1164321" y="1896234"/>
              <a:ext cx="217170" cy="145415"/>
            </a:xfrm>
            <a:custGeom>
              <a:avLst/>
              <a:gdLst/>
              <a:ahLst/>
              <a:cxnLst/>
              <a:rect l="l" t="t" r="r" b="b"/>
              <a:pathLst>
                <a:path w="217169" h="145414">
                  <a:moveTo>
                    <a:pt x="108433" y="0"/>
                  </a:moveTo>
                  <a:lnTo>
                    <a:pt x="0" y="145201"/>
                  </a:lnTo>
                  <a:lnTo>
                    <a:pt x="216866" y="145201"/>
                  </a:lnTo>
                  <a:lnTo>
                    <a:pt x="108433" y="0"/>
                  </a:lnTo>
                  <a:close/>
                </a:path>
              </a:pathLst>
            </a:custGeom>
            <a:solidFill>
              <a:srgbClr val="B61C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1065158" y="1829829"/>
              <a:ext cx="207645" cy="212090"/>
            </a:xfrm>
            <a:custGeom>
              <a:avLst/>
              <a:gdLst/>
              <a:ahLst/>
              <a:cxnLst/>
              <a:rect l="l" t="t" r="r" b="b"/>
              <a:pathLst>
                <a:path w="207644" h="212089">
                  <a:moveTo>
                    <a:pt x="158011" y="0"/>
                  </a:moveTo>
                  <a:lnTo>
                    <a:pt x="0" y="211604"/>
                  </a:lnTo>
                  <a:lnTo>
                    <a:pt x="99165" y="211604"/>
                  </a:lnTo>
                  <a:lnTo>
                    <a:pt x="207598" y="66402"/>
                  </a:lnTo>
                  <a:lnTo>
                    <a:pt x="158011" y="0"/>
                  </a:lnTo>
                  <a:close/>
                </a:path>
              </a:pathLst>
            </a:custGeom>
            <a:solidFill>
              <a:srgbClr val="D4887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778076" y="1233777"/>
              <a:ext cx="254000" cy="680085"/>
            </a:xfrm>
            <a:custGeom>
              <a:avLst/>
              <a:gdLst/>
              <a:ahLst/>
              <a:cxnLst/>
              <a:rect l="l" t="t" r="r" b="b"/>
              <a:pathLst>
                <a:path w="254000" h="680085">
                  <a:moveTo>
                    <a:pt x="0" y="0"/>
                  </a:moveTo>
                  <a:lnTo>
                    <a:pt x="0" y="679576"/>
                  </a:lnTo>
                  <a:lnTo>
                    <a:pt x="253685" y="33972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61C2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778079" y="1573507"/>
              <a:ext cx="335280" cy="467995"/>
            </a:xfrm>
            <a:custGeom>
              <a:avLst/>
              <a:gdLst/>
              <a:ahLst/>
              <a:cxnLst/>
              <a:rect l="l" t="t" r="r" b="b"/>
              <a:pathLst>
                <a:path w="335280" h="467994">
                  <a:moveTo>
                    <a:pt x="253685" y="0"/>
                  </a:moveTo>
                  <a:lnTo>
                    <a:pt x="0" y="339847"/>
                  </a:lnTo>
                  <a:lnTo>
                    <a:pt x="0" y="467929"/>
                  </a:lnTo>
                  <a:lnTo>
                    <a:pt x="65972" y="467929"/>
                  </a:lnTo>
                  <a:lnTo>
                    <a:pt x="334686" y="108475"/>
                  </a:lnTo>
                  <a:lnTo>
                    <a:pt x="253685" y="0"/>
                  </a:lnTo>
                  <a:close/>
                </a:path>
              </a:pathLst>
            </a:custGeom>
            <a:solidFill>
              <a:srgbClr val="E6BDB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844046" y="1681983"/>
              <a:ext cx="360045" cy="360045"/>
            </a:xfrm>
            <a:custGeom>
              <a:avLst/>
              <a:gdLst/>
              <a:ahLst/>
              <a:cxnLst/>
              <a:rect l="l" t="t" r="r" b="b"/>
              <a:pathLst>
                <a:path w="360044" h="360044">
                  <a:moveTo>
                    <a:pt x="268722" y="0"/>
                  </a:moveTo>
                  <a:lnTo>
                    <a:pt x="0" y="359454"/>
                  </a:lnTo>
                  <a:lnTo>
                    <a:pt x="182417" y="359454"/>
                  </a:lnTo>
                  <a:lnTo>
                    <a:pt x="359766" y="121917"/>
                  </a:lnTo>
                  <a:lnTo>
                    <a:pt x="268722" y="0"/>
                  </a:lnTo>
                  <a:close/>
                </a:path>
              </a:pathLst>
            </a:custGeom>
            <a:solidFill>
              <a:srgbClr val="EDCFC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1026461" y="1803901"/>
              <a:ext cx="196850" cy="238125"/>
            </a:xfrm>
            <a:custGeom>
              <a:avLst/>
              <a:gdLst/>
              <a:ahLst/>
              <a:cxnLst/>
              <a:rect l="l" t="t" r="r" b="b"/>
              <a:pathLst>
                <a:path w="196850" h="238125">
                  <a:moveTo>
                    <a:pt x="177348" y="0"/>
                  </a:moveTo>
                  <a:lnTo>
                    <a:pt x="0" y="237536"/>
                  </a:lnTo>
                  <a:lnTo>
                    <a:pt x="38699" y="237536"/>
                  </a:lnTo>
                  <a:lnTo>
                    <a:pt x="196711" y="25923"/>
                  </a:lnTo>
                  <a:lnTo>
                    <a:pt x="177348" y="0"/>
                  </a:lnTo>
                  <a:close/>
                </a:path>
              </a:pathLst>
            </a:custGeom>
            <a:solidFill>
              <a:srgbClr val="F3E0D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1467637" y="1424523"/>
              <a:ext cx="39370" cy="52069"/>
            </a:xfrm>
            <a:custGeom>
              <a:avLst/>
              <a:gdLst/>
              <a:ahLst/>
              <a:cxnLst/>
              <a:rect l="l" t="t" r="r" b="b"/>
              <a:pathLst>
                <a:path w="39369" h="52069">
                  <a:moveTo>
                    <a:pt x="19421" y="0"/>
                  </a:moveTo>
                  <a:lnTo>
                    <a:pt x="0" y="26016"/>
                  </a:lnTo>
                  <a:lnTo>
                    <a:pt x="19379" y="51973"/>
                  </a:lnTo>
                  <a:lnTo>
                    <a:pt x="38809" y="25957"/>
                  </a:lnTo>
                  <a:lnTo>
                    <a:pt x="1942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7" name="object 77"/>
          <p:cNvGrpSpPr/>
          <p:nvPr/>
        </p:nvGrpSpPr>
        <p:grpSpPr>
          <a:xfrm>
            <a:off x="2122139" y="903573"/>
            <a:ext cx="260985" cy="161290"/>
            <a:chOff x="2122139" y="903573"/>
            <a:chExt cx="260985" cy="161290"/>
          </a:xfrm>
        </p:grpSpPr>
        <p:pic>
          <p:nvPicPr>
            <p:cNvPr id="78" name="object 7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122139" y="903880"/>
              <a:ext cx="120737" cy="160980"/>
            </a:xfrm>
            <a:prstGeom prst="rect">
              <a:avLst/>
            </a:prstGeom>
          </p:spPr>
        </p:pic>
        <p:sp>
          <p:nvSpPr>
            <p:cNvPr id="79" name="object 79"/>
            <p:cNvSpPr/>
            <p:nvPr/>
          </p:nvSpPr>
          <p:spPr>
            <a:xfrm>
              <a:off x="2283917" y="903578"/>
              <a:ext cx="99060" cy="161290"/>
            </a:xfrm>
            <a:custGeom>
              <a:avLst/>
              <a:gdLst/>
              <a:ahLst/>
              <a:cxnLst/>
              <a:rect l="l" t="t" r="r" b="b"/>
              <a:pathLst>
                <a:path w="99060" h="161290">
                  <a:moveTo>
                    <a:pt x="98755" y="0"/>
                  </a:moveTo>
                  <a:lnTo>
                    <a:pt x="0" y="0"/>
                  </a:lnTo>
                  <a:lnTo>
                    <a:pt x="0" y="21590"/>
                  </a:lnTo>
                  <a:lnTo>
                    <a:pt x="0" y="69850"/>
                  </a:lnTo>
                  <a:lnTo>
                    <a:pt x="0" y="91440"/>
                  </a:lnTo>
                  <a:lnTo>
                    <a:pt x="0" y="140970"/>
                  </a:lnTo>
                  <a:lnTo>
                    <a:pt x="0" y="161290"/>
                  </a:lnTo>
                  <a:lnTo>
                    <a:pt x="98755" y="161290"/>
                  </a:lnTo>
                  <a:lnTo>
                    <a:pt x="98755" y="140970"/>
                  </a:lnTo>
                  <a:lnTo>
                    <a:pt x="22021" y="140970"/>
                  </a:lnTo>
                  <a:lnTo>
                    <a:pt x="22021" y="91440"/>
                  </a:lnTo>
                  <a:lnTo>
                    <a:pt x="94449" y="91440"/>
                  </a:lnTo>
                  <a:lnTo>
                    <a:pt x="94449" y="69850"/>
                  </a:lnTo>
                  <a:lnTo>
                    <a:pt x="22021" y="69850"/>
                  </a:lnTo>
                  <a:lnTo>
                    <a:pt x="22021" y="21590"/>
                  </a:lnTo>
                  <a:lnTo>
                    <a:pt x="98755" y="21590"/>
                  </a:lnTo>
                  <a:lnTo>
                    <a:pt x="98755" y="0"/>
                  </a:lnTo>
                  <a:close/>
                </a:path>
              </a:pathLst>
            </a:custGeom>
            <a:solidFill>
              <a:srgbClr val="6D6E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80" name="object 80"/>
          <p:cNvGrpSpPr/>
          <p:nvPr/>
        </p:nvGrpSpPr>
        <p:grpSpPr>
          <a:xfrm>
            <a:off x="2427473" y="903573"/>
            <a:ext cx="457834" cy="163195"/>
            <a:chOff x="2427473" y="903573"/>
            <a:chExt cx="457834" cy="163195"/>
          </a:xfrm>
        </p:grpSpPr>
        <p:pic>
          <p:nvPicPr>
            <p:cNvPr id="81" name="object 8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2427473" y="903879"/>
              <a:ext cx="113223" cy="162329"/>
            </a:xfrm>
            <a:prstGeom prst="rect">
              <a:avLst/>
            </a:prstGeom>
          </p:spPr>
        </p:pic>
        <p:sp>
          <p:nvSpPr>
            <p:cNvPr id="82" name="object 82"/>
            <p:cNvSpPr/>
            <p:nvPr/>
          </p:nvSpPr>
          <p:spPr>
            <a:xfrm>
              <a:off x="2576372" y="903578"/>
              <a:ext cx="309245" cy="161290"/>
            </a:xfrm>
            <a:custGeom>
              <a:avLst/>
              <a:gdLst/>
              <a:ahLst/>
              <a:cxnLst/>
              <a:rect l="l" t="t" r="r" b="b"/>
              <a:pathLst>
                <a:path w="309244" h="161290">
                  <a:moveTo>
                    <a:pt x="113766" y="914"/>
                  </a:moveTo>
                  <a:lnTo>
                    <a:pt x="0" y="914"/>
                  </a:lnTo>
                  <a:lnTo>
                    <a:pt x="0" y="21234"/>
                  </a:lnTo>
                  <a:lnTo>
                    <a:pt x="45885" y="21234"/>
                  </a:lnTo>
                  <a:lnTo>
                    <a:pt x="45885" y="160934"/>
                  </a:lnTo>
                  <a:lnTo>
                    <a:pt x="67894" y="160934"/>
                  </a:lnTo>
                  <a:lnTo>
                    <a:pt x="67894" y="21234"/>
                  </a:lnTo>
                  <a:lnTo>
                    <a:pt x="113766" y="21234"/>
                  </a:lnTo>
                  <a:lnTo>
                    <a:pt x="113766" y="914"/>
                  </a:lnTo>
                  <a:close/>
                </a:path>
                <a:path w="309244" h="161290">
                  <a:moveTo>
                    <a:pt x="248996" y="140970"/>
                  </a:moveTo>
                  <a:lnTo>
                    <a:pt x="173875" y="140970"/>
                  </a:lnTo>
                  <a:lnTo>
                    <a:pt x="173875" y="0"/>
                  </a:lnTo>
                  <a:lnTo>
                    <a:pt x="151866" y="0"/>
                  </a:lnTo>
                  <a:lnTo>
                    <a:pt x="151866" y="140970"/>
                  </a:lnTo>
                  <a:lnTo>
                    <a:pt x="151866" y="161290"/>
                  </a:lnTo>
                  <a:lnTo>
                    <a:pt x="248996" y="161290"/>
                  </a:lnTo>
                  <a:lnTo>
                    <a:pt x="248996" y="140970"/>
                  </a:lnTo>
                  <a:close/>
                </a:path>
                <a:path w="309244" h="161290">
                  <a:moveTo>
                    <a:pt x="308825" y="304"/>
                  </a:moveTo>
                  <a:lnTo>
                    <a:pt x="286829" y="304"/>
                  </a:lnTo>
                  <a:lnTo>
                    <a:pt x="286829" y="161290"/>
                  </a:lnTo>
                  <a:lnTo>
                    <a:pt x="308825" y="161290"/>
                  </a:lnTo>
                  <a:lnTo>
                    <a:pt x="308825" y="304"/>
                  </a:lnTo>
                  <a:close/>
                </a:path>
              </a:pathLst>
            </a:custGeom>
            <a:solidFill>
              <a:srgbClr val="6D6E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3" name="object 83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2931087" y="903882"/>
            <a:ext cx="114825" cy="160980"/>
          </a:xfrm>
          <a:prstGeom prst="rect">
            <a:avLst/>
          </a:prstGeom>
        </p:spPr>
      </p:pic>
      <p:grpSp>
        <p:nvGrpSpPr>
          <p:cNvPr id="84" name="object 84"/>
          <p:cNvGrpSpPr/>
          <p:nvPr/>
        </p:nvGrpSpPr>
        <p:grpSpPr>
          <a:xfrm>
            <a:off x="3090460" y="902533"/>
            <a:ext cx="266700" cy="163830"/>
            <a:chOff x="3090460" y="902533"/>
            <a:chExt cx="266700" cy="163830"/>
          </a:xfrm>
        </p:grpSpPr>
        <p:pic>
          <p:nvPicPr>
            <p:cNvPr id="85" name="object 8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3090460" y="902533"/>
              <a:ext cx="123688" cy="163670"/>
            </a:xfrm>
            <a:prstGeom prst="rect">
              <a:avLst/>
            </a:prstGeom>
          </p:spPr>
        </p:pic>
        <p:sp>
          <p:nvSpPr>
            <p:cNvPr id="86" name="object 86"/>
            <p:cNvSpPr/>
            <p:nvPr/>
          </p:nvSpPr>
          <p:spPr>
            <a:xfrm>
              <a:off x="3258413" y="903578"/>
              <a:ext cx="99060" cy="161290"/>
            </a:xfrm>
            <a:custGeom>
              <a:avLst/>
              <a:gdLst/>
              <a:ahLst/>
              <a:cxnLst/>
              <a:rect l="l" t="t" r="r" b="b"/>
              <a:pathLst>
                <a:path w="99060" h="161290">
                  <a:moveTo>
                    <a:pt x="98742" y="0"/>
                  </a:moveTo>
                  <a:lnTo>
                    <a:pt x="0" y="0"/>
                  </a:lnTo>
                  <a:lnTo>
                    <a:pt x="0" y="21590"/>
                  </a:lnTo>
                  <a:lnTo>
                    <a:pt x="0" y="69850"/>
                  </a:lnTo>
                  <a:lnTo>
                    <a:pt x="0" y="91440"/>
                  </a:lnTo>
                  <a:lnTo>
                    <a:pt x="0" y="140970"/>
                  </a:lnTo>
                  <a:lnTo>
                    <a:pt x="0" y="161290"/>
                  </a:lnTo>
                  <a:lnTo>
                    <a:pt x="98742" y="161290"/>
                  </a:lnTo>
                  <a:lnTo>
                    <a:pt x="98742" y="140970"/>
                  </a:lnTo>
                  <a:lnTo>
                    <a:pt x="22009" y="140970"/>
                  </a:lnTo>
                  <a:lnTo>
                    <a:pt x="22009" y="91440"/>
                  </a:lnTo>
                  <a:lnTo>
                    <a:pt x="94437" y="91440"/>
                  </a:lnTo>
                  <a:lnTo>
                    <a:pt x="94437" y="69850"/>
                  </a:lnTo>
                  <a:lnTo>
                    <a:pt x="22009" y="69850"/>
                  </a:lnTo>
                  <a:lnTo>
                    <a:pt x="22009" y="21590"/>
                  </a:lnTo>
                  <a:lnTo>
                    <a:pt x="98742" y="21590"/>
                  </a:lnTo>
                  <a:lnTo>
                    <a:pt x="98742" y="0"/>
                  </a:lnTo>
                  <a:close/>
                </a:path>
              </a:pathLst>
            </a:custGeom>
            <a:solidFill>
              <a:srgbClr val="6D6E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87" name="object 87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403310" y="903882"/>
            <a:ext cx="114825" cy="160980"/>
          </a:xfrm>
          <a:prstGeom prst="rect">
            <a:avLst/>
          </a:prstGeom>
        </p:spPr>
      </p:pic>
      <p:pic>
        <p:nvPicPr>
          <p:cNvPr id="88" name="object 88"/>
          <p:cNvPicPr/>
          <p:nvPr/>
        </p:nvPicPr>
        <p:blipFill>
          <a:blip r:embed="rId10" cstate="print"/>
          <a:stretch>
            <a:fillRect/>
          </a:stretch>
        </p:blipFill>
        <p:spPr>
          <a:xfrm>
            <a:off x="3775449" y="903882"/>
            <a:ext cx="114825" cy="160980"/>
          </a:xfrm>
          <a:prstGeom prst="rect">
            <a:avLst/>
          </a:prstGeom>
        </p:spPr>
      </p:pic>
      <p:pic>
        <p:nvPicPr>
          <p:cNvPr id="89" name="object 89"/>
          <p:cNvPicPr/>
          <p:nvPr/>
        </p:nvPicPr>
        <p:blipFill>
          <a:blip r:embed="rId11" cstate="print"/>
          <a:stretch>
            <a:fillRect/>
          </a:stretch>
        </p:blipFill>
        <p:spPr>
          <a:xfrm>
            <a:off x="3617419" y="903879"/>
            <a:ext cx="113223" cy="162329"/>
          </a:xfrm>
          <a:prstGeom prst="rect">
            <a:avLst/>
          </a:prstGeom>
        </p:spPr>
      </p:pic>
      <p:grpSp>
        <p:nvGrpSpPr>
          <p:cNvPr id="90" name="object 90"/>
          <p:cNvGrpSpPr/>
          <p:nvPr/>
        </p:nvGrpSpPr>
        <p:grpSpPr>
          <a:xfrm>
            <a:off x="3936438" y="903573"/>
            <a:ext cx="320675" cy="161290"/>
            <a:chOff x="3936438" y="903573"/>
            <a:chExt cx="320675" cy="161290"/>
          </a:xfrm>
        </p:grpSpPr>
        <p:sp>
          <p:nvSpPr>
            <p:cNvPr id="91" name="object 91"/>
            <p:cNvSpPr/>
            <p:nvPr/>
          </p:nvSpPr>
          <p:spPr>
            <a:xfrm>
              <a:off x="3936438" y="903880"/>
              <a:ext cx="22225" cy="161290"/>
            </a:xfrm>
            <a:custGeom>
              <a:avLst/>
              <a:gdLst/>
              <a:ahLst/>
              <a:cxnLst/>
              <a:rect l="l" t="t" r="r" b="b"/>
              <a:pathLst>
                <a:path w="22225" h="161290">
                  <a:moveTo>
                    <a:pt x="21993" y="0"/>
                  </a:moveTo>
                  <a:lnTo>
                    <a:pt x="0" y="0"/>
                  </a:lnTo>
                  <a:lnTo>
                    <a:pt x="0" y="160980"/>
                  </a:lnTo>
                  <a:lnTo>
                    <a:pt x="21993" y="160980"/>
                  </a:lnTo>
                  <a:lnTo>
                    <a:pt x="21993" y="0"/>
                  </a:lnTo>
                  <a:close/>
                </a:path>
              </a:pathLst>
            </a:custGeom>
            <a:solidFill>
              <a:srgbClr val="6D6E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2" name="object 9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989549" y="903879"/>
              <a:ext cx="135773" cy="160980"/>
            </a:xfrm>
            <a:prstGeom prst="rect">
              <a:avLst/>
            </a:prstGeom>
          </p:spPr>
        </p:pic>
        <p:sp>
          <p:nvSpPr>
            <p:cNvPr id="93" name="object 93"/>
            <p:cNvSpPr/>
            <p:nvPr/>
          </p:nvSpPr>
          <p:spPr>
            <a:xfrm>
              <a:off x="4157776" y="903578"/>
              <a:ext cx="99060" cy="161290"/>
            </a:xfrm>
            <a:custGeom>
              <a:avLst/>
              <a:gdLst/>
              <a:ahLst/>
              <a:cxnLst/>
              <a:rect l="l" t="t" r="r" b="b"/>
              <a:pathLst>
                <a:path w="99060" h="161290">
                  <a:moveTo>
                    <a:pt x="98742" y="0"/>
                  </a:moveTo>
                  <a:lnTo>
                    <a:pt x="0" y="0"/>
                  </a:lnTo>
                  <a:lnTo>
                    <a:pt x="0" y="21590"/>
                  </a:lnTo>
                  <a:lnTo>
                    <a:pt x="0" y="69850"/>
                  </a:lnTo>
                  <a:lnTo>
                    <a:pt x="0" y="91440"/>
                  </a:lnTo>
                  <a:lnTo>
                    <a:pt x="0" y="140970"/>
                  </a:lnTo>
                  <a:lnTo>
                    <a:pt x="0" y="161290"/>
                  </a:lnTo>
                  <a:lnTo>
                    <a:pt x="98742" y="161290"/>
                  </a:lnTo>
                  <a:lnTo>
                    <a:pt x="98742" y="140970"/>
                  </a:lnTo>
                  <a:lnTo>
                    <a:pt x="22009" y="140970"/>
                  </a:lnTo>
                  <a:lnTo>
                    <a:pt x="22009" y="91440"/>
                  </a:lnTo>
                  <a:lnTo>
                    <a:pt x="94437" y="91440"/>
                  </a:lnTo>
                  <a:lnTo>
                    <a:pt x="94437" y="69850"/>
                  </a:lnTo>
                  <a:lnTo>
                    <a:pt x="22009" y="69850"/>
                  </a:lnTo>
                  <a:lnTo>
                    <a:pt x="22009" y="21590"/>
                  </a:lnTo>
                  <a:lnTo>
                    <a:pt x="98742" y="21590"/>
                  </a:lnTo>
                  <a:lnTo>
                    <a:pt x="98742" y="0"/>
                  </a:lnTo>
                  <a:close/>
                </a:path>
              </a:pathLst>
            </a:custGeom>
            <a:solidFill>
              <a:srgbClr val="6D6E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4" name="object 94"/>
          <p:cNvGrpSpPr/>
          <p:nvPr/>
        </p:nvGrpSpPr>
        <p:grpSpPr>
          <a:xfrm>
            <a:off x="4302935" y="902540"/>
            <a:ext cx="647700" cy="163830"/>
            <a:chOff x="4302935" y="902540"/>
            <a:chExt cx="647700" cy="163830"/>
          </a:xfrm>
        </p:grpSpPr>
        <p:pic>
          <p:nvPicPr>
            <p:cNvPr id="95" name="object 95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302935" y="903880"/>
              <a:ext cx="120745" cy="160980"/>
            </a:xfrm>
            <a:prstGeom prst="rect">
              <a:avLst/>
            </a:prstGeom>
          </p:spPr>
        </p:pic>
        <p:pic>
          <p:nvPicPr>
            <p:cNvPr id="96" name="object 9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459621" y="902540"/>
              <a:ext cx="123967" cy="163661"/>
            </a:xfrm>
            <a:prstGeom prst="rect">
              <a:avLst/>
            </a:prstGeom>
          </p:spPr>
        </p:pic>
        <p:sp>
          <p:nvSpPr>
            <p:cNvPr id="97" name="object 97"/>
            <p:cNvSpPr/>
            <p:nvPr/>
          </p:nvSpPr>
          <p:spPr>
            <a:xfrm>
              <a:off x="4625695" y="903883"/>
              <a:ext cx="173355" cy="161290"/>
            </a:xfrm>
            <a:custGeom>
              <a:avLst/>
              <a:gdLst/>
              <a:ahLst/>
              <a:cxnLst/>
              <a:rect l="l" t="t" r="r" b="b"/>
              <a:pathLst>
                <a:path w="173354" h="161290">
                  <a:moveTo>
                    <a:pt x="22009" y="0"/>
                  </a:moveTo>
                  <a:lnTo>
                    <a:pt x="0" y="0"/>
                  </a:lnTo>
                  <a:lnTo>
                    <a:pt x="0" y="160985"/>
                  </a:lnTo>
                  <a:lnTo>
                    <a:pt x="22009" y="160985"/>
                  </a:lnTo>
                  <a:lnTo>
                    <a:pt x="22009" y="0"/>
                  </a:lnTo>
                  <a:close/>
                </a:path>
                <a:path w="173354" h="161290">
                  <a:moveTo>
                    <a:pt x="173062" y="609"/>
                  </a:moveTo>
                  <a:lnTo>
                    <a:pt x="59296" y="609"/>
                  </a:lnTo>
                  <a:lnTo>
                    <a:pt x="59296" y="20929"/>
                  </a:lnTo>
                  <a:lnTo>
                    <a:pt x="105181" y="20929"/>
                  </a:lnTo>
                  <a:lnTo>
                    <a:pt x="105181" y="160629"/>
                  </a:lnTo>
                  <a:lnTo>
                    <a:pt x="127190" y="160629"/>
                  </a:lnTo>
                  <a:lnTo>
                    <a:pt x="127190" y="20929"/>
                  </a:lnTo>
                  <a:lnTo>
                    <a:pt x="173062" y="20929"/>
                  </a:lnTo>
                  <a:lnTo>
                    <a:pt x="173062" y="609"/>
                  </a:lnTo>
                  <a:close/>
                </a:path>
              </a:pathLst>
            </a:custGeom>
            <a:solidFill>
              <a:srgbClr val="6D6E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8" name="object 9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819961" y="903879"/>
              <a:ext cx="130123" cy="160980"/>
            </a:xfrm>
            <a:prstGeom prst="rect">
              <a:avLst/>
            </a:prstGeom>
          </p:spPr>
        </p:pic>
      </p:grpSp>
      <p:grpSp>
        <p:nvGrpSpPr>
          <p:cNvPr id="99" name="object 99"/>
          <p:cNvGrpSpPr/>
          <p:nvPr/>
        </p:nvGrpSpPr>
        <p:grpSpPr>
          <a:xfrm>
            <a:off x="2122138" y="1161839"/>
            <a:ext cx="369570" cy="161925"/>
            <a:chOff x="2122138" y="1161839"/>
            <a:chExt cx="369570" cy="161925"/>
          </a:xfrm>
        </p:grpSpPr>
        <p:sp>
          <p:nvSpPr>
            <p:cNvPr id="100" name="object 100"/>
            <p:cNvSpPr/>
            <p:nvPr/>
          </p:nvSpPr>
          <p:spPr>
            <a:xfrm>
              <a:off x="2122131" y="1161845"/>
              <a:ext cx="229870" cy="161925"/>
            </a:xfrm>
            <a:custGeom>
              <a:avLst/>
              <a:gdLst/>
              <a:ahLst/>
              <a:cxnLst/>
              <a:rect l="l" t="t" r="r" b="b"/>
              <a:pathLst>
                <a:path w="229869" h="161925">
                  <a:moveTo>
                    <a:pt x="97091" y="140309"/>
                  </a:moveTo>
                  <a:lnTo>
                    <a:pt x="21996" y="140309"/>
                  </a:lnTo>
                  <a:lnTo>
                    <a:pt x="21996" y="609"/>
                  </a:lnTo>
                  <a:lnTo>
                    <a:pt x="0" y="609"/>
                  </a:lnTo>
                  <a:lnTo>
                    <a:pt x="0" y="140309"/>
                  </a:lnTo>
                  <a:lnTo>
                    <a:pt x="0" y="161899"/>
                  </a:lnTo>
                  <a:lnTo>
                    <a:pt x="97091" y="161899"/>
                  </a:lnTo>
                  <a:lnTo>
                    <a:pt x="97091" y="140309"/>
                  </a:lnTo>
                  <a:close/>
                </a:path>
                <a:path w="229869" h="161925">
                  <a:moveTo>
                    <a:pt x="229844" y="0"/>
                  </a:moveTo>
                  <a:lnTo>
                    <a:pt x="131406" y="0"/>
                  </a:lnTo>
                  <a:lnTo>
                    <a:pt x="131406" y="21590"/>
                  </a:lnTo>
                  <a:lnTo>
                    <a:pt x="131406" y="71120"/>
                  </a:lnTo>
                  <a:lnTo>
                    <a:pt x="131406" y="91440"/>
                  </a:lnTo>
                  <a:lnTo>
                    <a:pt x="131406" y="161290"/>
                  </a:lnTo>
                  <a:lnTo>
                    <a:pt x="153416" y="161290"/>
                  </a:lnTo>
                  <a:lnTo>
                    <a:pt x="153416" y="91440"/>
                  </a:lnTo>
                  <a:lnTo>
                    <a:pt x="225818" y="91440"/>
                  </a:lnTo>
                  <a:lnTo>
                    <a:pt x="225818" y="71120"/>
                  </a:lnTo>
                  <a:lnTo>
                    <a:pt x="153416" y="71120"/>
                  </a:lnTo>
                  <a:lnTo>
                    <a:pt x="153416" y="21590"/>
                  </a:lnTo>
                  <a:lnTo>
                    <a:pt x="229844" y="21590"/>
                  </a:lnTo>
                  <a:lnTo>
                    <a:pt x="229844" y="0"/>
                  </a:lnTo>
                  <a:close/>
                </a:path>
              </a:pathLst>
            </a:custGeom>
            <a:solidFill>
              <a:srgbClr val="6D6E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1" name="object 10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2387126" y="1162466"/>
              <a:ext cx="104056" cy="161275"/>
            </a:xfrm>
            <a:prstGeom prst="rect">
              <a:avLst/>
            </a:prstGeom>
          </p:spPr>
        </p:pic>
      </p:grpSp>
      <p:grpSp>
        <p:nvGrpSpPr>
          <p:cNvPr id="102" name="object 102"/>
          <p:cNvGrpSpPr/>
          <p:nvPr/>
        </p:nvGrpSpPr>
        <p:grpSpPr>
          <a:xfrm>
            <a:off x="2593114" y="1160053"/>
            <a:ext cx="1174750" cy="165100"/>
            <a:chOff x="2593114" y="1160053"/>
            <a:chExt cx="1174750" cy="165100"/>
          </a:xfrm>
        </p:grpSpPr>
        <p:sp>
          <p:nvSpPr>
            <p:cNvPr id="103" name="object 103"/>
            <p:cNvSpPr/>
            <p:nvPr/>
          </p:nvSpPr>
          <p:spPr>
            <a:xfrm>
              <a:off x="2593114" y="1162465"/>
              <a:ext cx="22225" cy="161290"/>
            </a:xfrm>
            <a:custGeom>
              <a:avLst/>
              <a:gdLst/>
              <a:ahLst/>
              <a:cxnLst/>
              <a:rect l="l" t="t" r="r" b="b"/>
              <a:pathLst>
                <a:path w="22225" h="161290">
                  <a:moveTo>
                    <a:pt x="21993" y="0"/>
                  </a:moveTo>
                  <a:lnTo>
                    <a:pt x="0" y="0"/>
                  </a:lnTo>
                  <a:lnTo>
                    <a:pt x="0" y="161275"/>
                  </a:lnTo>
                  <a:lnTo>
                    <a:pt x="21993" y="161275"/>
                  </a:lnTo>
                  <a:lnTo>
                    <a:pt x="21993" y="0"/>
                  </a:lnTo>
                  <a:close/>
                </a:path>
              </a:pathLst>
            </a:custGeom>
            <a:solidFill>
              <a:srgbClr val="6D6E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04" name="object 10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2652916" y="1206546"/>
              <a:ext cx="98701" cy="117195"/>
            </a:xfrm>
            <a:prstGeom prst="rect">
              <a:avLst/>
            </a:prstGeom>
          </p:spPr>
        </p:pic>
        <p:pic>
          <p:nvPicPr>
            <p:cNvPr id="105" name="object 105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2779237" y="1162466"/>
              <a:ext cx="75366" cy="161275"/>
            </a:xfrm>
            <a:prstGeom prst="rect">
              <a:avLst/>
            </a:prstGeom>
          </p:spPr>
        </p:pic>
        <p:pic>
          <p:nvPicPr>
            <p:cNvPr id="106" name="object 106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2884411" y="1206544"/>
              <a:ext cx="98383" cy="118544"/>
            </a:xfrm>
            <a:prstGeom prst="rect">
              <a:avLst/>
            </a:prstGeom>
          </p:spPr>
        </p:pic>
        <p:pic>
          <p:nvPicPr>
            <p:cNvPr id="107" name="object 107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017672" y="1206546"/>
              <a:ext cx="212941" cy="118536"/>
            </a:xfrm>
            <a:prstGeom prst="rect">
              <a:avLst/>
            </a:prstGeom>
          </p:spPr>
        </p:pic>
        <p:pic>
          <p:nvPicPr>
            <p:cNvPr id="108" name="object 108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3267095" y="1162466"/>
              <a:ext cx="190429" cy="161275"/>
            </a:xfrm>
            <a:prstGeom prst="rect">
              <a:avLst/>
            </a:prstGeom>
          </p:spPr>
        </p:pic>
        <p:sp>
          <p:nvSpPr>
            <p:cNvPr id="109" name="object 109"/>
            <p:cNvSpPr/>
            <p:nvPr/>
          </p:nvSpPr>
          <p:spPr>
            <a:xfrm>
              <a:off x="3488080" y="1160055"/>
              <a:ext cx="24765" cy="163830"/>
            </a:xfrm>
            <a:custGeom>
              <a:avLst/>
              <a:gdLst/>
              <a:ahLst/>
              <a:cxnLst/>
              <a:rect l="l" t="t" r="r" b="b"/>
              <a:pathLst>
                <a:path w="24764" h="163830">
                  <a:moveTo>
                    <a:pt x="22555" y="47840"/>
                  </a:moveTo>
                  <a:lnTo>
                    <a:pt x="1625" y="47840"/>
                  </a:lnTo>
                  <a:lnTo>
                    <a:pt x="1625" y="163690"/>
                  </a:lnTo>
                  <a:lnTo>
                    <a:pt x="22555" y="163690"/>
                  </a:lnTo>
                  <a:lnTo>
                    <a:pt x="22555" y="47840"/>
                  </a:lnTo>
                  <a:close/>
                </a:path>
                <a:path w="24764" h="163830">
                  <a:moveTo>
                    <a:pt x="24155" y="0"/>
                  </a:moveTo>
                  <a:lnTo>
                    <a:pt x="0" y="0"/>
                  </a:lnTo>
                  <a:lnTo>
                    <a:pt x="0" y="23926"/>
                  </a:lnTo>
                  <a:lnTo>
                    <a:pt x="24155" y="23926"/>
                  </a:lnTo>
                  <a:lnTo>
                    <a:pt x="24155" y="0"/>
                  </a:lnTo>
                  <a:close/>
                </a:path>
              </a:pathLst>
            </a:custGeom>
            <a:solidFill>
              <a:srgbClr val="6D6E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0" name="object 110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3668896" y="1206544"/>
              <a:ext cx="98399" cy="118544"/>
            </a:xfrm>
            <a:prstGeom prst="rect">
              <a:avLst/>
            </a:prstGeom>
          </p:spPr>
        </p:pic>
        <p:pic>
          <p:nvPicPr>
            <p:cNvPr id="111" name="object 11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3538520" y="1207892"/>
              <a:ext cx="104866" cy="115846"/>
            </a:xfrm>
            <a:prstGeom prst="rect">
              <a:avLst/>
            </a:prstGeom>
          </p:spPr>
        </p:pic>
      </p:grpSp>
      <p:grpSp>
        <p:nvGrpSpPr>
          <p:cNvPr id="112" name="object 112"/>
          <p:cNvGrpSpPr/>
          <p:nvPr/>
        </p:nvGrpSpPr>
        <p:grpSpPr>
          <a:xfrm>
            <a:off x="3872708" y="1160053"/>
            <a:ext cx="1210945" cy="165100"/>
            <a:chOff x="3872708" y="1160053"/>
            <a:chExt cx="1210945" cy="165100"/>
          </a:xfrm>
        </p:grpSpPr>
        <p:pic>
          <p:nvPicPr>
            <p:cNvPr id="113" name="object 113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3872708" y="1162466"/>
              <a:ext cx="141339" cy="161275"/>
            </a:xfrm>
            <a:prstGeom prst="rect">
              <a:avLst/>
            </a:prstGeom>
          </p:spPr>
        </p:pic>
        <p:pic>
          <p:nvPicPr>
            <p:cNvPr id="114" name="object 11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4047578" y="1206546"/>
              <a:ext cx="101906" cy="118536"/>
            </a:xfrm>
            <a:prstGeom prst="rect">
              <a:avLst/>
            </a:prstGeom>
          </p:spPr>
        </p:pic>
        <p:pic>
          <p:nvPicPr>
            <p:cNvPr id="115" name="object 115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4176313" y="1162466"/>
              <a:ext cx="75366" cy="161275"/>
            </a:xfrm>
            <a:prstGeom prst="rect">
              <a:avLst/>
            </a:prstGeom>
          </p:spPr>
        </p:pic>
        <p:pic>
          <p:nvPicPr>
            <p:cNvPr id="116" name="object 116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414738" y="1206550"/>
              <a:ext cx="94139" cy="117195"/>
            </a:xfrm>
            <a:prstGeom prst="rect">
              <a:avLst/>
            </a:prstGeom>
          </p:spPr>
        </p:pic>
        <p:pic>
          <p:nvPicPr>
            <p:cNvPr id="117" name="object 117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4281487" y="1206544"/>
              <a:ext cx="98383" cy="118544"/>
            </a:xfrm>
            <a:prstGeom prst="rect">
              <a:avLst/>
            </a:prstGeom>
          </p:spPr>
        </p:pic>
        <p:sp>
          <p:nvSpPr>
            <p:cNvPr id="118" name="object 118"/>
            <p:cNvSpPr/>
            <p:nvPr/>
          </p:nvSpPr>
          <p:spPr>
            <a:xfrm>
              <a:off x="4531398" y="1160055"/>
              <a:ext cx="24765" cy="163830"/>
            </a:xfrm>
            <a:custGeom>
              <a:avLst/>
              <a:gdLst/>
              <a:ahLst/>
              <a:cxnLst/>
              <a:rect l="l" t="t" r="r" b="b"/>
              <a:pathLst>
                <a:path w="24764" h="163830">
                  <a:moveTo>
                    <a:pt x="22542" y="47840"/>
                  </a:moveTo>
                  <a:lnTo>
                    <a:pt x="1612" y="47840"/>
                  </a:lnTo>
                  <a:lnTo>
                    <a:pt x="1612" y="163690"/>
                  </a:lnTo>
                  <a:lnTo>
                    <a:pt x="22542" y="163690"/>
                  </a:lnTo>
                  <a:lnTo>
                    <a:pt x="22542" y="47840"/>
                  </a:lnTo>
                  <a:close/>
                </a:path>
                <a:path w="24764" h="163830">
                  <a:moveTo>
                    <a:pt x="24155" y="0"/>
                  </a:moveTo>
                  <a:lnTo>
                    <a:pt x="0" y="0"/>
                  </a:lnTo>
                  <a:lnTo>
                    <a:pt x="0" y="23926"/>
                  </a:lnTo>
                  <a:lnTo>
                    <a:pt x="24155" y="23926"/>
                  </a:lnTo>
                  <a:lnTo>
                    <a:pt x="24155" y="0"/>
                  </a:lnTo>
                  <a:close/>
                </a:path>
              </a:pathLst>
            </a:custGeom>
            <a:solidFill>
              <a:srgbClr val="6D6E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19" name="object 119"/>
            <p:cNvPicPr/>
            <p:nvPr/>
          </p:nvPicPr>
          <p:blipFill>
            <a:blip r:embed="rId29" cstate="print"/>
            <a:stretch>
              <a:fillRect/>
            </a:stretch>
          </p:blipFill>
          <p:spPr>
            <a:xfrm>
              <a:off x="4587733" y="1206546"/>
              <a:ext cx="101906" cy="118536"/>
            </a:xfrm>
            <a:prstGeom prst="rect">
              <a:avLst/>
            </a:prstGeom>
          </p:spPr>
        </p:pic>
        <p:sp>
          <p:nvSpPr>
            <p:cNvPr id="120" name="object 120"/>
            <p:cNvSpPr/>
            <p:nvPr/>
          </p:nvSpPr>
          <p:spPr>
            <a:xfrm>
              <a:off x="4728261" y="1160055"/>
              <a:ext cx="86360" cy="163830"/>
            </a:xfrm>
            <a:custGeom>
              <a:avLst/>
              <a:gdLst/>
              <a:ahLst/>
              <a:cxnLst/>
              <a:rect l="l" t="t" r="r" b="b"/>
              <a:pathLst>
                <a:path w="86360" h="163830">
                  <a:moveTo>
                    <a:pt x="23342" y="163690"/>
                  </a:moveTo>
                  <a:lnTo>
                    <a:pt x="20650" y="142989"/>
                  </a:lnTo>
                  <a:lnTo>
                    <a:pt x="20650" y="2413"/>
                  </a:lnTo>
                  <a:lnTo>
                    <a:pt x="0" y="2413"/>
                  </a:lnTo>
                  <a:lnTo>
                    <a:pt x="0" y="146227"/>
                  </a:lnTo>
                  <a:lnTo>
                    <a:pt x="2413" y="163690"/>
                  </a:lnTo>
                  <a:lnTo>
                    <a:pt x="23342" y="163690"/>
                  </a:lnTo>
                  <a:close/>
                </a:path>
                <a:path w="86360" h="163830">
                  <a:moveTo>
                    <a:pt x="84480" y="47840"/>
                  </a:moveTo>
                  <a:lnTo>
                    <a:pt x="63563" y="47840"/>
                  </a:lnTo>
                  <a:lnTo>
                    <a:pt x="63563" y="163690"/>
                  </a:lnTo>
                  <a:lnTo>
                    <a:pt x="84480" y="163690"/>
                  </a:lnTo>
                  <a:lnTo>
                    <a:pt x="84480" y="47840"/>
                  </a:lnTo>
                  <a:close/>
                </a:path>
                <a:path w="86360" h="163830">
                  <a:moveTo>
                    <a:pt x="86093" y="0"/>
                  </a:moveTo>
                  <a:lnTo>
                    <a:pt x="61950" y="0"/>
                  </a:lnTo>
                  <a:lnTo>
                    <a:pt x="61950" y="23926"/>
                  </a:lnTo>
                  <a:lnTo>
                    <a:pt x="86093" y="23926"/>
                  </a:lnTo>
                  <a:lnTo>
                    <a:pt x="86093" y="0"/>
                  </a:lnTo>
                  <a:close/>
                </a:path>
              </a:pathLst>
            </a:custGeom>
            <a:solidFill>
              <a:srgbClr val="6D6E7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1" name="object 121"/>
            <p:cNvPicPr/>
            <p:nvPr/>
          </p:nvPicPr>
          <p:blipFill>
            <a:blip r:embed="rId30" cstate="print"/>
            <a:stretch>
              <a:fillRect/>
            </a:stretch>
          </p:blipFill>
          <p:spPr>
            <a:xfrm>
              <a:off x="4851406" y="1206544"/>
              <a:ext cx="98391" cy="118544"/>
            </a:xfrm>
            <a:prstGeom prst="rect">
              <a:avLst/>
            </a:prstGeom>
          </p:spPr>
        </p:pic>
        <p:pic>
          <p:nvPicPr>
            <p:cNvPr id="122" name="object 122"/>
            <p:cNvPicPr/>
            <p:nvPr/>
          </p:nvPicPr>
          <p:blipFill>
            <a:blip r:embed="rId31" cstate="print"/>
            <a:stretch>
              <a:fillRect/>
            </a:stretch>
          </p:blipFill>
          <p:spPr>
            <a:xfrm>
              <a:off x="4984656" y="1206546"/>
              <a:ext cx="98718" cy="117195"/>
            </a:xfrm>
            <a:prstGeom prst="rect">
              <a:avLst/>
            </a:prstGeom>
          </p:spPr>
        </p:pic>
      </p:grpSp>
      <p:sp>
        <p:nvSpPr>
          <p:cNvPr id="123" name="object 123"/>
          <p:cNvSpPr txBox="1"/>
          <p:nvPr/>
        </p:nvSpPr>
        <p:spPr>
          <a:xfrm>
            <a:off x="698500" y="4184650"/>
            <a:ext cx="12191886" cy="879087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lang="de-DE" sz="2800" spc="-25" dirty="0">
                <a:solidFill>
                  <a:srgbClr val="484C4C"/>
                </a:solidFill>
                <a:latin typeface="Franklin Gothic Medium"/>
                <a:cs typeface="Franklin Gothic Medium"/>
              </a:rPr>
              <a:t>Gemeinsam mit Master-Studierenden des Studiengangs Interdisziplinäre Produktentwicklung am TEXOVERSUM</a:t>
            </a:r>
            <a:endParaRPr lang="de-DE" sz="2800" dirty="0">
              <a:latin typeface="Franklin Gothic Medium"/>
              <a:cs typeface="Franklin Gothic Medium"/>
            </a:endParaRPr>
          </a:p>
        </p:txBody>
      </p:sp>
      <p:sp>
        <p:nvSpPr>
          <p:cNvPr id="124" name="object 124"/>
          <p:cNvSpPr txBox="1">
            <a:spLocks noGrp="1"/>
          </p:cNvSpPr>
          <p:nvPr>
            <p:ph type="title"/>
          </p:nvPr>
        </p:nvSpPr>
        <p:spPr>
          <a:xfrm>
            <a:off x="698500" y="3285464"/>
            <a:ext cx="8248652" cy="1478610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lang="de-DE" spc="-229" dirty="0">
                <a:solidFill>
                  <a:srgbClr val="C00000"/>
                </a:solidFill>
              </a:rPr>
              <a:t>Ihre Idee – unser Projekt: </a:t>
            </a:r>
            <a:br>
              <a:rPr lang="de-DE" spc="-229" dirty="0">
                <a:solidFill>
                  <a:srgbClr val="C00000"/>
                </a:solidFill>
              </a:rPr>
            </a:br>
            <a:endParaRPr spc="-160" dirty="0">
              <a:solidFill>
                <a:srgbClr val="C00000"/>
              </a:solidFill>
            </a:endParaRPr>
          </a:p>
        </p:txBody>
      </p:sp>
      <p:pic>
        <p:nvPicPr>
          <p:cNvPr id="140" name="Grafik 139">
            <a:extLst>
              <a:ext uri="{FF2B5EF4-FFF2-40B4-BE49-F238E27FC236}">
                <a16:creationId xmlns:a16="http://schemas.microsoft.com/office/drawing/2014/main" id="{EDDE4D36-9937-432F-BECC-25DA105B0300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5727989" y="18631186"/>
            <a:ext cx="1177422" cy="1177422"/>
          </a:xfrm>
          <a:prstGeom prst="rect">
            <a:avLst/>
          </a:prstGeom>
        </p:spPr>
      </p:pic>
      <p:pic>
        <p:nvPicPr>
          <p:cNvPr id="5" name="Grafik 4">
            <a:extLst>
              <a:ext uri="{FF2B5EF4-FFF2-40B4-BE49-F238E27FC236}">
                <a16:creationId xmlns:a16="http://schemas.microsoft.com/office/drawing/2014/main" id="{8F40A1F7-07D1-42A8-9756-889D5B63AA0D}"/>
              </a:ext>
            </a:extLst>
          </p:cNvPr>
          <p:cNvPicPr>
            <a:picLocks noChangeAspect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03" b="24903"/>
          <a:stretch/>
        </p:blipFill>
        <p:spPr>
          <a:xfrm>
            <a:off x="7482142" y="8571865"/>
            <a:ext cx="6014358" cy="3698254"/>
          </a:xfrm>
          <a:prstGeom prst="rect">
            <a:avLst/>
          </a:prstGeom>
        </p:spPr>
      </p:pic>
      <p:pic>
        <p:nvPicPr>
          <p:cNvPr id="6" name="Grafik 5">
            <a:extLst>
              <a:ext uri="{FF2B5EF4-FFF2-40B4-BE49-F238E27FC236}">
                <a16:creationId xmlns:a16="http://schemas.microsoft.com/office/drawing/2014/main" id="{95C155B8-8245-4BAF-A482-B89329DDBB3B}"/>
              </a:ext>
            </a:extLst>
          </p:cNvPr>
          <p:cNvPicPr>
            <a:picLocks noChangeAspect="1"/>
          </p:cNvPicPr>
          <p:nvPr/>
        </p:nvPicPr>
        <p:blipFill>
          <a:blip r:embed="rId34">
            <a:clrChange>
              <a:clrFrom>
                <a:srgbClr val="B8B8B8"/>
              </a:clrFrom>
              <a:clrTo>
                <a:srgbClr val="B8B8B8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123644" y="13530817"/>
            <a:ext cx="2425891" cy="2388633"/>
          </a:xfrm>
          <a:prstGeom prst="rect">
            <a:avLst/>
          </a:prstGeom>
        </p:spPr>
      </p:pic>
      <p:sp>
        <p:nvSpPr>
          <p:cNvPr id="7" name="Textfeld 6">
            <a:extLst>
              <a:ext uri="{FF2B5EF4-FFF2-40B4-BE49-F238E27FC236}">
                <a16:creationId xmlns:a16="http://schemas.microsoft.com/office/drawing/2014/main" id="{9609D8E6-5AF8-4CFA-A8EE-829DF525A3F1}"/>
              </a:ext>
            </a:extLst>
          </p:cNvPr>
          <p:cNvSpPr txBox="1"/>
          <p:nvPr/>
        </p:nvSpPr>
        <p:spPr>
          <a:xfrm>
            <a:off x="11115131" y="15889440"/>
            <a:ext cx="2481449" cy="11297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12700" marR="36195" algn="r">
              <a:lnSpc>
                <a:spcPct val="103800"/>
              </a:lnSpc>
            </a:pPr>
            <a:r>
              <a:rPr lang="de-DE" sz="1600" spc="-25" dirty="0">
                <a:solidFill>
                  <a:srgbClr val="484C4C"/>
                </a:solidFill>
                <a:latin typeface="Franklin Gothic Medium"/>
                <a:ea typeface="+mn-ea"/>
              </a:rPr>
              <a:t>Für weitere Informationen </a:t>
            </a:r>
          </a:p>
          <a:p>
            <a:pPr marL="12700" marR="36195" algn="r">
              <a:lnSpc>
                <a:spcPct val="103800"/>
              </a:lnSpc>
            </a:pPr>
            <a:r>
              <a:rPr lang="de-DE" sz="1600" spc="-25" dirty="0">
                <a:solidFill>
                  <a:srgbClr val="484C4C"/>
                </a:solidFill>
                <a:latin typeface="Franklin Gothic Medium"/>
                <a:ea typeface="+mn-ea"/>
              </a:rPr>
              <a:t>zum Studiengang </a:t>
            </a:r>
          </a:p>
          <a:p>
            <a:pPr marL="12700" marR="36195" algn="r">
              <a:lnSpc>
                <a:spcPct val="103800"/>
              </a:lnSpc>
            </a:pPr>
            <a:r>
              <a:rPr lang="de-DE" sz="1600" spc="-25" dirty="0">
                <a:solidFill>
                  <a:srgbClr val="484C4C"/>
                </a:solidFill>
                <a:latin typeface="Franklin Gothic Medium"/>
                <a:ea typeface="+mn-ea"/>
              </a:rPr>
              <a:t>und zu abgeschlossen </a:t>
            </a:r>
          </a:p>
          <a:p>
            <a:pPr marL="12700" marR="36195" algn="r">
              <a:lnSpc>
                <a:spcPct val="103800"/>
              </a:lnSpc>
            </a:pPr>
            <a:r>
              <a:rPr lang="de-DE" sz="1600" spc="-25" dirty="0">
                <a:solidFill>
                  <a:srgbClr val="484C4C"/>
                </a:solidFill>
                <a:latin typeface="Franklin Gothic Medium"/>
                <a:ea typeface="+mn-ea"/>
              </a:rPr>
              <a:t>Projekte finden Sie hier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484C4C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webextensions/_rels/taskpanes.xml.rels><?xml version="1.0" encoding="UTF-8" standalone="yes"?>
<Relationships xmlns="http://schemas.openxmlformats.org/package/2006/relationships"><Relationship Id="rId1" Type="http://schemas.microsoft.com/office/2011/relationships/webextension" Target="webextension1.xml"/></Relationships>
</file>

<file path=ppt/webextensions/taskpanes.xml><?xml version="1.0" encoding="utf-8"?>
<wetp:taskpanes xmlns:wetp="http://schemas.microsoft.com/office/webextensions/taskpanes/2010/11">
  <wetp:taskpane dockstate="right" visibility="0" width="525" row="0">
    <wetp:webextensionref xmlns:r="http://schemas.openxmlformats.org/officeDocument/2006/relationships" r:id="rId1"/>
  </wetp:taskpane>
</wetp:taskpanes>
</file>

<file path=ppt/webextensions/webextension1.xml><?xml version="1.0" encoding="utf-8"?>
<we:webextension xmlns:we="http://schemas.microsoft.com/office/webextensions/webextension/2010/11" id="{8CE6B533-3979-42E4-9992-44247698E329}">
  <we:reference id="wa104051163" version="1.2.0.3" store="de-DE" storeType="OMEX"/>
  <we:alternateReferences>
    <we:reference id="wa104051163" version="1.2.0.3" store="wa104051163" storeType="OMEX"/>
  </we:alternateReferences>
  <we:properties/>
  <we:bindings/>
  <we:snapshot xmlns:r="http://schemas.openxmlformats.org/officeDocument/2006/relationships"/>
</we:webextension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250</Words>
  <Application>Microsoft Office PowerPoint</Application>
  <PresentationFormat>Benutzerdefiniert</PresentationFormat>
  <Paragraphs>45</Paragraphs>
  <Slides>1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2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4" baseType="lpstr">
      <vt:lpstr>Arial</vt:lpstr>
      <vt:lpstr>Franklin Gothic Medium</vt:lpstr>
      <vt:lpstr>Office Theme</vt:lpstr>
      <vt:lpstr>Ihre Idee – unser Projekt: 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Template_TEX_embedded_new_eng_Lfz_Logo_FiLITE_E-Scooter</dc:title>
  <dc:creator>Nonnenmacher, Hannelore</dc:creator>
  <cp:lastModifiedBy>Hannelore Nonnenmacher</cp:lastModifiedBy>
  <cp:revision>18</cp:revision>
  <dcterms:created xsi:type="dcterms:W3CDTF">2025-10-15T08:50:37Z</dcterms:created>
  <dcterms:modified xsi:type="dcterms:W3CDTF">2026-10-08T10:00:56Z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2025-09-08T00:00:00Z</vt:filetime>
  </property>
  <property fmtid="{D5CDD505-2E9C-101B-9397-08002B2CF9AE}" pid="3" name="Creator">
    <vt:lpwstr>Adobe Illustrator 29.5 (Windows)</vt:lpwstr>
  </property>
  <property fmtid="{D5CDD505-2E9C-101B-9397-08002B2CF9AE}" pid="4" name="LastSaved">
    <vt:filetime>2025-10-15T00:00:00Z</vt:filetime>
  </property>
  <property fmtid="{D5CDD505-2E9C-101B-9397-08002B2CF9AE}" pid="5" name="Producer">
    <vt:lpwstr>Adobe PDF library 17.00</vt:lpwstr>
  </property>
</Properties>
</file>